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6" r:id="rId2"/>
    <p:sldId id="361" r:id="rId3"/>
    <p:sldId id="36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7" autoAdjust="0"/>
    <p:restoredTop sz="94660"/>
  </p:normalViewPr>
  <p:slideViewPr>
    <p:cSldViewPr snapToGrid="0">
      <p:cViewPr varScale="1">
        <p:scale>
          <a:sx n="75" d="100"/>
          <a:sy n="75" d="100"/>
        </p:scale>
        <p:origin x="156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910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61361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16965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75744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28083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FB5FC-1629-4A0D-9573-785FAC7ED015}"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28660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1FB5FC-1629-4A0D-9573-785FAC7ED015}" type="datetimeFigureOut">
              <a:rPr lang="en-US" smtClean="0"/>
              <a:t>2/16/2026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110738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1FB5FC-1629-4A0D-9573-785FAC7ED015}" type="datetimeFigureOut">
              <a:rPr lang="en-US" smtClean="0"/>
              <a:t>2/16/2026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51202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FB5FC-1629-4A0D-9573-785FAC7ED015}" type="datetimeFigureOut">
              <a:rPr lang="en-US" smtClean="0"/>
              <a:t>2/16/2026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382022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17911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45361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1FB5FC-1629-4A0D-9573-785FAC7ED015}" type="datetimeFigureOut">
              <a:rPr lang="en-US" smtClean="0"/>
              <a:t>2/16/2026</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83C504-7F0E-4585-832D-B71C6D96FE19}" type="slidenum">
              <a:rPr lang="en-US" smtClean="0"/>
              <a:t>‹#›</a:t>
            </a:fld>
            <a:endParaRPr lang="en-US"/>
          </a:p>
        </p:txBody>
      </p:sp>
    </p:spTree>
    <p:extLst>
      <p:ext uri="{BB962C8B-B14F-4D97-AF65-F5344CB8AC3E}">
        <p14:creationId xmlns:p14="http://schemas.microsoft.com/office/powerpoint/2010/main" val="2090406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39.png"/></Relationships>
</file>

<file path=ppt/slides/_rels/slide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5" Type="http://schemas.openxmlformats.org/officeDocument/2006/relationships/image" Target="../media/image157.png"/><Relationship Id="rId4" Type="http://schemas.openxmlformats.org/officeDocument/2006/relationships/image" Target="../media/image156.png"/></Relationships>
</file>

<file path=ppt/slides/_rels/slide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 Id="rId4" Type="http://schemas.openxmlformats.org/officeDocument/2006/relationships/image" Target="../media/image160.png"/></Relationships>
</file>

<file path=ppt/slides/_rels/slide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xml"/><Relationship Id="rId5" Type="http://schemas.openxmlformats.org/officeDocument/2006/relationships/image" Target="../media/image166.png"/><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xml"/><Relationship Id="rId5" Type="http://schemas.openxmlformats.org/officeDocument/2006/relationships/image" Target="../media/image174.png"/><Relationship Id="rId4" Type="http://schemas.openxmlformats.org/officeDocument/2006/relationships/image" Target="../media/image1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AE7050-5FE7-32B8-9740-14B5EB5F21D1}"/>
              </a:ext>
            </a:extLst>
          </p:cNvPr>
          <p:cNvSpPr txBox="1"/>
          <p:nvPr/>
        </p:nvSpPr>
        <p:spPr>
          <a:xfrm>
            <a:off x="149903" y="134911"/>
            <a:ext cx="2193229" cy="246221"/>
          </a:xfrm>
          <a:prstGeom prst="rect">
            <a:avLst/>
          </a:prstGeom>
          <a:noFill/>
          <a:ln>
            <a:solidFill>
              <a:schemeClr val="tx1">
                <a:lumMod val="50000"/>
                <a:lumOff val="50000"/>
              </a:schemeClr>
            </a:solidFill>
          </a:ln>
        </p:spPr>
        <p:txBody>
          <a:bodyPr wrap="none" rtlCol="0">
            <a:spAutoFit/>
          </a:bodyPr>
          <a:lstStyle/>
          <a:p>
            <a:r>
              <a:rPr lang="en-US" sz="1000" dirty="0"/>
              <a:t>CREATE DATABASE </a:t>
            </a:r>
            <a:r>
              <a:rPr lang="en-US" sz="1000" dirty="0" err="1"/>
              <a:t>databaseName</a:t>
            </a:r>
            <a:r>
              <a:rPr lang="en-US" sz="1000" dirty="0"/>
              <a:t> ;</a:t>
            </a:r>
          </a:p>
        </p:txBody>
      </p:sp>
      <p:sp>
        <p:nvSpPr>
          <p:cNvPr id="3" name="TextBox 2">
            <a:extLst>
              <a:ext uri="{FF2B5EF4-FFF2-40B4-BE49-F238E27FC236}">
                <a16:creationId xmlns:a16="http://schemas.microsoft.com/office/drawing/2014/main" id="{2402922B-60F6-0C95-2447-E069E628142E}"/>
              </a:ext>
            </a:extLst>
          </p:cNvPr>
          <p:cNvSpPr txBox="1"/>
          <p:nvPr/>
        </p:nvSpPr>
        <p:spPr>
          <a:xfrm>
            <a:off x="149903" y="524017"/>
            <a:ext cx="1457450" cy="246221"/>
          </a:xfrm>
          <a:prstGeom prst="rect">
            <a:avLst/>
          </a:prstGeom>
          <a:noFill/>
          <a:ln>
            <a:solidFill>
              <a:schemeClr val="tx1">
                <a:lumMod val="50000"/>
                <a:lumOff val="50000"/>
              </a:schemeClr>
            </a:solidFill>
          </a:ln>
        </p:spPr>
        <p:txBody>
          <a:bodyPr wrap="none" rtlCol="0">
            <a:spAutoFit/>
          </a:bodyPr>
          <a:lstStyle/>
          <a:p>
            <a:r>
              <a:rPr lang="en-US" sz="1000" dirty="0"/>
              <a:t>USE [</a:t>
            </a:r>
            <a:r>
              <a:rPr lang="en-US" sz="1000" dirty="0" err="1"/>
              <a:t>DataBaseName</a:t>
            </a:r>
            <a:r>
              <a:rPr lang="en-US" sz="1000" dirty="0"/>
              <a:t>] ;</a:t>
            </a:r>
          </a:p>
        </p:txBody>
      </p:sp>
      <p:sp>
        <p:nvSpPr>
          <p:cNvPr id="4" name="TextBox 3">
            <a:extLst>
              <a:ext uri="{FF2B5EF4-FFF2-40B4-BE49-F238E27FC236}">
                <a16:creationId xmlns:a16="http://schemas.microsoft.com/office/drawing/2014/main" id="{7464A580-FB78-8B36-E16A-481D876BDE7E}"/>
              </a:ext>
            </a:extLst>
          </p:cNvPr>
          <p:cNvSpPr txBox="1"/>
          <p:nvPr/>
        </p:nvSpPr>
        <p:spPr>
          <a:xfrm>
            <a:off x="149903" y="1081790"/>
            <a:ext cx="2064989" cy="246221"/>
          </a:xfrm>
          <a:prstGeom prst="rect">
            <a:avLst/>
          </a:prstGeom>
          <a:noFill/>
          <a:ln>
            <a:solidFill>
              <a:schemeClr val="tx1">
                <a:lumMod val="50000"/>
                <a:lumOff val="50000"/>
              </a:schemeClr>
            </a:solidFill>
          </a:ln>
        </p:spPr>
        <p:txBody>
          <a:bodyPr wrap="none" rtlCol="0">
            <a:spAutoFit/>
          </a:bodyPr>
          <a:lstStyle/>
          <a:p>
            <a:r>
              <a:rPr lang="en-US" sz="1000" dirty="0"/>
              <a:t>DROP DATABASE </a:t>
            </a:r>
            <a:r>
              <a:rPr lang="en-US" sz="1000" dirty="0" err="1"/>
              <a:t>databasename</a:t>
            </a:r>
            <a:r>
              <a:rPr lang="en-US" sz="1000" dirty="0"/>
              <a:t> ;</a:t>
            </a:r>
          </a:p>
        </p:txBody>
      </p:sp>
      <p:sp>
        <p:nvSpPr>
          <p:cNvPr id="5" name="TextBox 4">
            <a:extLst>
              <a:ext uri="{FF2B5EF4-FFF2-40B4-BE49-F238E27FC236}">
                <a16:creationId xmlns:a16="http://schemas.microsoft.com/office/drawing/2014/main" id="{C1CB5976-3CF5-42B5-D276-4DB89AC400EE}"/>
              </a:ext>
            </a:extLst>
          </p:cNvPr>
          <p:cNvSpPr txBox="1"/>
          <p:nvPr/>
        </p:nvSpPr>
        <p:spPr>
          <a:xfrm>
            <a:off x="1784386" y="2353957"/>
            <a:ext cx="3311456" cy="1015663"/>
          </a:xfrm>
          <a:prstGeom prst="rect">
            <a:avLst/>
          </a:prstGeom>
          <a:noFill/>
          <a:ln>
            <a:solidFill>
              <a:schemeClr val="tx1">
                <a:lumMod val="50000"/>
                <a:lumOff val="50000"/>
              </a:schemeClr>
            </a:solidFill>
          </a:ln>
        </p:spPr>
        <p:txBody>
          <a:bodyPr wrap="square" rtlCol="0">
            <a:spAutoFit/>
          </a:bodyPr>
          <a:lstStyle/>
          <a:p>
            <a:r>
              <a:rPr lang="en-US" sz="1000" dirty="0"/>
              <a:t>The foreign key constraint is used to prevent actions that would destroy links between tables.</a:t>
            </a:r>
          </a:p>
          <a:p>
            <a:r>
              <a:rPr lang="en-US" sz="1000" dirty="0"/>
              <a:t>The foreign key constraint also prevents invalid data from being inserted into the foreign key column, because it has to be one of the values contained in the table it points to.</a:t>
            </a:r>
          </a:p>
        </p:txBody>
      </p:sp>
      <p:sp>
        <p:nvSpPr>
          <p:cNvPr id="6" name="TextBox 5">
            <a:extLst>
              <a:ext uri="{FF2B5EF4-FFF2-40B4-BE49-F238E27FC236}">
                <a16:creationId xmlns:a16="http://schemas.microsoft.com/office/drawing/2014/main" id="{4CE60813-2282-73A0-308C-40736DDA5DFB}"/>
              </a:ext>
            </a:extLst>
          </p:cNvPr>
          <p:cNvSpPr txBox="1"/>
          <p:nvPr/>
        </p:nvSpPr>
        <p:spPr>
          <a:xfrm>
            <a:off x="128658" y="2377215"/>
            <a:ext cx="1603946" cy="1015663"/>
          </a:xfrm>
          <a:prstGeom prst="rect">
            <a:avLst/>
          </a:prstGeom>
          <a:noFill/>
          <a:ln>
            <a:solidFill>
              <a:schemeClr val="tx1">
                <a:lumMod val="50000"/>
                <a:lumOff val="50000"/>
              </a:schemeClr>
            </a:solidFill>
          </a:ln>
        </p:spPr>
        <p:txBody>
          <a:bodyPr wrap="square" rtlCol="0">
            <a:spAutoFit/>
          </a:bodyPr>
          <a:lstStyle/>
          <a:p>
            <a:r>
              <a:rPr lang="en-US" sz="1000" dirty="0"/>
              <a:t>NOT NULL</a:t>
            </a:r>
          </a:p>
          <a:p>
            <a:r>
              <a:rPr lang="en-US" sz="1000" dirty="0"/>
              <a:t>UNIQUE</a:t>
            </a:r>
          </a:p>
          <a:p>
            <a:r>
              <a:rPr lang="en-US" sz="1000" dirty="0"/>
              <a:t>PRIMARY KEY</a:t>
            </a:r>
          </a:p>
          <a:p>
            <a:r>
              <a:rPr lang="en-US" sz="1000" dirty="0"/>
              <a:t>FOREIGN KEY</a:t>
            </a:r>
          </a:p>
          <a:p>
            <a:r>
              <a:rPr lang="en-US" sz="1000" dirty="0"/>
              <a:t>CHECK</a:t>
            </a:r>
          </a:p>
          <a:p>
            <a:r>
              <a:rPr lang="en-US" sz="1000" dirty="0"/>
              <a:t>DEFAULT</a:t>
            </a:r>
          </a:p>
        </p:txBody>
      </p:sp>
      <p:sp>
        <p:nvSpPr>
          <p:cNvPr id="7" name="TextBox 6">
            <a:extLst>
              <a:ext uri="{FF2B5EF4-FFF2-40B4-BE49-F238E27FC236}">
                <a16:creationId xmlns:a16="http://schemas.microsoft.com/office/drawing/2014/main" id="{C120B344-6076-5FDB-FBF1-F60EB7E128B5}"/>
              </a:ext>
            </a:extLst>
          </p:cNvPr>
          <p:cNvSpPr txBox="1"/>
          <p:nvPr/>
        </p:nvSpPr>
        <p:spPr>
          <a:xfrm>
            <a:off x="128658" y="1430336"/>
            <a:ext cx="3311456" cy="861774"/>
          </a:xfrm>
          <a:prstGeom prst="rect">
            <a:avLst/>
          </a:prstGeom>
          <a:noFill/>
          <a:ln>
            <a:solidFill>
              <a:schemeClr val="tx1">
                <a:lumMod val="50000"/>
                <a:lumOff val="50000"/>
              </a:schemeClr>
            </a:solidFill>
          </a:ln>
        </p:spPr>
        <p:txBody>
          <a:bodyPr wrap="square" rtlCol="0">
            <a:spAutoFit/>
          </a:bodyPr>
          <a:lstStyle/>
          <a:p>
            <a:r>
              <a:rPr lang="en-US" sz="1000" dirty="0"/>
              <a:t>Constraints: Rules for the data in a table can be specified using SQL constraints. The kinds of data that can be entered into a table are restricted by constraints. This validates the reliability and accuracy of the data in the table</a:t>
            </a:r>
          </a:p>
        </p:txBody>
      </p:sp>
      <p:sp>
        <p:nvSpPr>
          <p:cNvPr id="8" name="TextBox 7">
            <a:extLst>
              <a:ext uri="{FF2B5EF4-FFF2-40B4-BE49-F238E27FC236}">
                <a16:creationId xmlns:a16="http://schemas.microsoft.com/office/drawing/2014/main" id="{0F16677B-B001-6381-3A42-A5BBB7C8F3DE}"/>
              </a:ext>
            </a:extLst>
          </p:cNvPr>
          <p:cNvSpPr txBox="1"/>
          <p:nvPr/>
        </p:nvSpPr>
        <p:spPr>
          <a:xfrm>
            <a:off x="180440" y="3550228"/>
            <a:ext cx="1603946" cy="861774"/>
          </a:xfrm>
          <a:prstGeom prst="rect">
            <a:avLst/>
          </a:prstGeom>
          <a:noFill/>
          <a:ln>
            <a:solidFill>
              <a:schemeClr val="tx1">
                <a:lumMod val="50000"/>
                <a:lumOff val="50000"/>
              </a:schemeClr>
            </a:solidFill>
          </a:ln>
        </p:spPr>
        <p:txBody>
          <a:bodyPr wrap="square" rtlCol="0">
            <a:spAutoFit/>
          </a:bodyPr>
          <a:lstStyle/>
          <a:p>
            <a:r>
              <a:rPr lang="en-US" sz="1000" dirty="0" err="1"/>
              <a:t>Bigint</a:t>
            </a:r>
            <a:endParaRPr lang="en-US" sz="1000" dirty="0"/>
          </a:p>
          <a:p>
            <a:r>
              <a:rPr lang="en-US" sz="1000" dirty="0"/>
              <a:t>Int</a:t>
            </a:r>
          </a:p>
          <a:p>
            <a:r>
              <a:rPr lang="en-US" sz="1000" dirty="0" err="1"/>
              <a:t>Smallint</a:t>
            </a:r>
            <a:endParaRPr lang="en-US" sz="1000" dirty="0"/>
          </a:p>
          <a:p>
            <a:r>
              <a:rPr lang="en-US" sz="1000" dirty="0" err="1"/>
              <a:t>Tinyint</a:t>
            </a:r>
            <a:endParaRPr lang="en-US" sz="1000" dirty="0"/>
          </a:p>
          <a:p>
            <a:r>
              <a:rPr lang="en-US" sz="1000" dirty="0"/>
              <a:t>Decimal(</a:t>
            </a:r>
            <a:r>
              <a:rPr lang="en-US" sz="1000" dirty="0" err="1"/>
              <a:t>s,d</a:t>
            </a:r>
            <a:r>
              <a:rPr lang="en-US" sz="1000" dirty="0"/>
              <a:t>)</a:t>
            </a:r>
          </a:p>
        </p:txBody>
      </p:sp>
      <p:sp>
        <p:nvSpPr>
          <p:cNvPr id="9" name="TextBox 8">
            <a:extLst>
              <a:ext uri="{FF2B5EF4-FFF2-40B4-BE49-F238E27FC236}">
                <a16:creationId xmlns:a16="http://schemas.microsoft.com/office/drawing/2014/main" id="{8E35EE8A-66EC-AED3-E3A0-BB7C595964E9}"/>
              </a:ext>
            </a:extLst>
          </p:cNvPr>
          <p:cNvSpPr txBox="1"/>
          <p:nvPr/>
        </p:nvSpPr>
        <p:spPr>
          <a:xfrm>
            <a:off x="183679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Char(s)</a:t>
            </a:r>
          </a:p>
          <a:p>
            <a:r>
              <a:rPr lang="en-US" sz="1000" dirty="0"/>
              <a:t>Varchar(s)</a:t>
            </a:r>
          </a:p>
          <a:p>
            <a:r>
              <a:rPr lang="en-US" sz="1000" dirty="0"/>
              <a:t>text</a:t>
            </a:r>
          </a:p>
        </p:txBody>
      </p:sp>
      <p:sp>
        <p:nvSpPr>
          <p:cNvPr id="10" name="TextBox 9">
            <a:extLst>
              <a:ext uri="{FF2B5EF4-FFF2-40B4-BE49-F238E27FC236}">
                <a16:creationId xmlns:a16="http://schemas.microsoft.com/office/drawing/2014/main" id="{716B35FB-920E-F56F-8BF1-23390A6C3A38}"/>
              </a:ext>
            </a:extLst>
          </p:cNvPr>
          <p:cNvSpPr txBox="1"/>
          <p:nvPr/>
        </p:nvSpPr>
        <p:spPr>
          <a:xfrm>
            <a:off x="349314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Date</a:t>
            </a:r>
          </a:p>
          <a:p>
            <a:r>
              <a:rPr lang="en-US" sz="1000" dirty="0"/>
              <a:t>Time</a:t>
            </a:r>
          </a:p>
          <a:p>
            <a:r>
              <a:rPr lang="en-US" sz="1000" dirty="0"/>
              <a:t>Year</a:t>
            </a:r>
          </a:p>
        </p:txBody>
      </p:sp>
      <p:sp>
        <p:nvSpPr>
          <p:cNvPr id="11" name="TextBox 10">
            <a:extLst>
              <a:ext uri="{FF2B5EF4-FFF2-40B4-BE49-F238E27FC236}">
                <a16:creationId xmlns:a16="http://schemas.microsoft.com/office/drawing/2014/main" id="{CD9BFD9D-BBF2-6A8B-97A8-0482EEFED039}"/>
              </a:ext>
            </a:extLst>
          </p:cNvPr>
          <p:cNvSpPr txBox="1"/>
          <p:nvPr/>
        </p:nvSpPr>
        <p:spPr>
          <a:xfrm>
            <a:off x="180440" y="4469499"/>
            <a:ext cx="4772560" cy="246221"/>
          </a:xfrm>
          <a:prstGeom prst="rect">
            <a:avLst/>
          </a:prstGeom>
          <a:noFill/>
          <a:ln>
            <a:solidFill>
              <a:schemeClr val="tx1">
                <a:lumMod val="50000"/>
                <a:lumOff val="50000"/>
              </a:schemeClr>
            </a:solidFill>
          </a:ln>
        </p:spPr>
        <p:txBody>
          <a:bodyPr wrap="square" rtlCol="0">
            <a:spAutoFit/>
          </a:bodyPr>
          <a:lstStyle/>
          <a:p>
            <a:r>
              <a:rPr lang="en-US" sz="1000" dirty="0"/>
              <a:t>Name of the table -&gt; define the columns -&gt; Assign data types to columns</a:t>
            </a:r>
          </a:p>
        </p:txBody>
      </p:sp>
      <p:pic>
        <p:nvPicPr>
          <p:cNvPr id="14" name="Picture 13">
            <a:extLst>
              <a:ext uri="{FF2B5EF4-FFF2-40B4-BE49-F238E27FC236}">
                <a16:creationId xmlns:a16="http://schemas.microsoft.com/office/drawing/2014/main" id="{AFCE7EC1-7A55-8D02-610F-5B15208DB726}"/>
              </a:ext>
            </a:extLst>
          </p:cNvPr>
          <p:cNvPicPr>
            <a:picLocks noChangeAspect="1"/>
          </p:cNvPicPr>
          <p:nvPr/>
        </p:nvPicPr>
        <p:blipFill>
          <a:blip r:embed="rId2"/>
          <a:stretch>
            <a:fillRect/>
          </a:stretch>
        </p:blipFill>
        <p:spPr>
          <a:xfrm>
            <a:off x="3185114" y="121520"/>
            <a:ext cx="3535771" cy="1257654"/>
          </a:xfrm>
          <a:prstGeom prst="rect">
            <a:avLst/>
          </a:prstGeom>
        </p:spPr>
      </p:pic>
      <p:pic>
        <p:nvPicPr>
          <p:cNvPr id="16" name="Picture 15">
            <a:extLst>
              <a:ext uri="{FF2B5EF4-FFF2-40B4-BE49-F238E27FC236}">
                <a16:creationId xmlns:a16="http://schemas.microsoft.com/office/drawing/2014/main" id="{D6363CB0-2332-F4F7-45BA-B15DAA264852}"/>
              </a:ext>
            </a:extLst>
          </p:cNvPr>
          <p:cNvPicPr>
            <a:picLocks noChangeAspect="1"/>
          </p:cNvPicPr>
          <p:nvPr/>
        </p:nvPicPr>
        <p:blipFill>
          <a:blip r:embed="rId3"/>
          <a:stretch>
            <a:fillRect/>
          </a:stretch>
        </p:blipFill>
        <p:spPr>
          <a:xfrm>
            <a:off x="5136710" y="1493164"/>
            <a:ext cx="3168349" cy="1623779"/>
          </a:xfrm>
          <a:prstGeom prst="rect">
            <a:avLst/>
          </a:prstGeom>
        </p:spPr>
      </p:pic>
      <p:pic>
        <p:nvPicPr>
          <p:cNvPr id="18" name="Picture 17">
            <a:extLst>
              <a:ext uri="{FF2B5EF4-FFF2-40B4-BE49-F238E27FC236}">
                <a16:creationId xmlns:a16="http://schemas.microsoft.com/office/drawing/2014/main" id="{A923BBFF-FF0F-0987-E909-9EAEFC330617}"/>
              </a:ext>
            </a:extLst>
          </p:cNvPr>
          <p:cNvPicPr>
            <a:picLocks noChangeAspect="1"/>
          </p:cNvPicPr>
          <p:nvPr/>
        </p:nvPicPr>
        <p:blipFill>
          <a:blip r:embed="rId4"/>
          <a:stretch>
            <a:fillRect/>
          </a:stretch>
        </p:blipFill>
        <p:spPr>
          <a:xfrm>
            <a:off x="5147624" y="3229130"/>
            <a:ext cx="3284975" cy="1486590"/>
          </a:xfrm>
          <a:prstGeom prst="rect">
            <a:avLst/>
          </a:prstGeom>
        </p:spPr>
      </p:pic>
      <p:pic>
        <p:nvPicPr>
          <p:cNvPr id="20" name="Picture 19">
            <a:extLst>
              <a:ext uri="{FF2B5EF4-FFF2-40B4-BE49-F238E27FC236}">
                <a16:creationId xmlns:a16="http://schemas.microsoft.com/office/drawing/2014/main" id="{4413A5BB-83E9-386F-D47C-BD0AD472ADAE}"/>
              </a:ext>
            </a:extLst>
          </p:cNvPr>
          <p:cNvPicPr>
            <a:picLocks noChangeAspect="1"/>
          </p:cNvPicPr>
          <p:nvPr/>
        </p:nvPicPr>
        <p:blipFill>
          <a:blip r:embed="rId5"/>
          <a:stretch>
            <a:fillRect/>
          </a:stretch>
        </p:blipFill>
        <p:spPr>
          <a:xfrm>
            <a:off x="5147623" y="4827907"/>
            <a:ext cx="3284976" cy="1597021"/>
          </a:xfrm>
          <a:prstGeom prst="rect">
            <a:avLst/>
          </a:prstGeom>
        </p:spPr>
      </p:pic>
    </p:spTree>
    <p:extLst>
      <p:ext uri="{BB962C8B-B14F-4D97-AF65-F5344CB8AC3E}">
        <p14:creationId xmlns:p14="http://schemas.microsoft.com/office/powerpoint/2010/main" val="686781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56DC-4F95-0F27-C495-4C63757B1AA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A7FA2BA-6256-168F-6B80-130684E0A67A}"/>
              </a:ext>
            </a:extLst>
          </p:cNvPr>
          <p:cNvSpPr txBox="1"/>
          <p:nvPr/>
        </p:nvSpPr>
        <p:spPr>
          <a:xfrm>
            <a:off x="2717074" y="1672046"/>
            <a:ext cx="1103187" cy="369332"/>
          </a:xfrm>
          <a:prstGeom prst="rect">
            <a:avLst/>
          </a:prstGeom>
          <a:noFill/>
        </p:spPr>
        <p:txBody>
          <a:bodyPr wrap="none" rtlCol="0">
            <a:spAutoFit/>
          </a:bodyPr>
          <a:lstStyle/>
          <a:p>
            <a:r>
              <a:rPr lang="en-US" dirty="0"/>
              <a:t>Module 2</a:t>
            </a:r>
          </a:p>
        </p:txBody>
      </p:sp>
    </p:spTree>
    <p:extLst>
      <p:ext uri="{BB962C8B-B14F-4D97-AF65-F5344CB8AC3E}">
        <p14:creationId xmlns:p14="http://schemas.microsoft.com/office/powerpoint/2010/main" val="2145761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45A3-7F9A-3D1E-9952-CB829B42141B}"/>
            </a:ext>
          </a:extLst>
        </p:cNvPr>
        <p:cNvGrpSpPr/>
        <p:nvPr/>
      </p:nvGrpSpPr>
      <p:grpSpPr>
        <a:xfrm>
          <a:off x="0" y="0"/>
          <a:ext cx="0" cy="0"/>
          <a:chOff x="0" y="0"/>
          <a:chExt cx="0" cy="0"/>
        </a:xfrm>
      </p:grpSpPr>
    </p:spTree>
    <p:extLst>
      <p:ext uri="{BB962C8B-B14F-4D97-AF65-F5344CB8AC3E}">
        <p14:creationId xmlns:p14="http://schemas.microsoft.com/office/powerpoint/2010/main" val="19777060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D669-6DBE-F77D-D40F-7C6D96C5C19D}"/>
            </a:ext>
          </a:extLst>
        </p:cNvPr>
        <p:cNvGrpSpPr/>
        <p:nvPr/>
      </p:nvGrpSpPr>
      <p:grpSpPr>
        <a:xfrm>
          <a:off x="0" y="0"/>
          <a:ext cx="0" cy="0"/>
          <a:chOff x="0" y="0"/>
          <a:chExt cx="0" cy="0"/>
        </a:xfrm>
      </p:grpSpPr>
    </p:spTree>
    <p:extLst>
      <p:ext uri="{BB962C8B-B14F-4D97-AF65-F5344CB8AC3E}">
        <p14:creationId xmlns:p14="http://schemas.microsoft.com/office/powerpoint/2010/main" val="17367196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25A9-6E07-F074-80C0-B8D1E6741BC1}"/>
            </a:ext>
          </a:extLst>
        </p:cNvPr>
        <p:cNvGrpSpPr/>
        <p:nvPr/>
      </p:nvGrpSpPr>
      <p:grpSpPr>
        <a:xfrm>
          <a:off x="0" y="0"/>
          <a:ext cx="0" cy="0"/>
          <a:chOff x="0" y="0"/>
          <a:chExt cx="0" cy="0"/>
        </a:xfrm>
      </p:grpSpPr>
    </p:spTree>
    <p:extLst>
      <p:ext uri="{BB962C8B-B14F-4D97-AF65-F5344CB8AC3E}">
        <p14:creationId xmlns:p14="http://schemas.microsoft.com/office/powerpoint/2010/main" val="3873212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65A7-8CF5-3E06-19C9-4886680E1B18}"/>
            </a:ext>
          </a:extLst>
        </p:cNvPr>
        <p:cNvGrpSpPr/>
        <p:nvPr/>
      </p:nvGrpSpPr>
      <p:grpSpPr>
        <a:xfrm>
          <a:off x="0" y="0"/>
          <a:ext cx="0" cy="0"/>
          <a:chOff x="0" y="0"/>
          <a:chExt cx="0" cy="0"/>
        </a:xfrm>
      </p:grpSpPr>
    </p:spTree>
    <p:extLst>
      <p:ext uri="{BB962C8B-B14F-4D97-AF65-F5344CB8AC3E}">
        <p14:creationId xmlns:p14="http://schemas.microsoft.com/office/powerpoint/2010/main" val="2313166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5E8E8-9926-55CC-14D3-10A08BDEC077}"/>
            </a:ext>
          </a:extLst>
        </p:cNvPr>
        <p:cNvGrpSpPr/>
        <p:nvPr/>
      </p:nvGrpSpPr>
      <p:grpSpPr>
        <a:xfrm>
          <a:off x="0" y="0"/>
          <a:ext cx="0" cy="0"/>
          <a:chOff x="0" y="0"/>
          <a:chExt cx="0" cy="0"/>
        </a:xfrm>
      </p:grpSpPr>
    </p:spTree>
    <p:extLst>
      <p:ext uri="{BB962C8B-B14F-4D97-AF65-F5344CB8AC3E}">
        <p14:creationId xmlns:p14="http://schemas.microsoft.com/office/powerpoint/2010/main" val="15579513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8A96-9E7C-76A2-3967-042D834D1CF9}"/>
            </a:ext>
          </a:extLst>
        </p:cNvPr>
        <p:cNvGrpSpPr/>
        <p:nvPr/>
      </p:nvGrpSpPr>
      <p:grpSpPr>
        <a:xfrm>
          <a:off x="0" y="0"/>
          <a:ext cx="0" cy="0"/>
          <a:chOff x="0" y="0"/>
          <a:chExt cx="0" cy="0"/>
        </a:xfrm>
      </p:grpSpPr>
    </p:spTree>
    <p:extLst>
      <p:ext uri="{BB962C8B-B14F-4D97-AF65-F5344CB8AC3E}">
        <p14:creationId xmlns:p14="http://schemas.microsoft.com/office/powerpoint/2010/main" val="4030887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5AA9C-307F-F804-9057-56F9D987339A}"/>
            </a:ext>
          </a:extLst>
        </p:cNvPr>
        <p:cNvGrpSpPr/>
        <p:nvPr/>
      </p:nvGrpSpPr>
      <p:grpSpPr>
        <a:xfrm>
          <a:off x="0" y="0"/>
          <a:ext cx="0" cy="0"/>
          <a:chOff x="0" y="0"/>
          <a:chExt cx="0" cy="0"/>
        </a:xfrm>
      </p:grpSpPr>
    </p:spTree>
    <p:extLst>
      <p:ext uri="{BB962C8B-B14F-4D97-AF65-F5344CB8AC3E}">
        <p14:creationId xmlns:p14="http://schemas.microsoft.com/office/powerpoint/2010/main" val="31166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7B41F-6114-4AA2-952A-6083A34CF3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379DC-5A59-0FDF-75EF-6A240A54347D}"/>
              </a:ext>
            </a:extLst>
          </p:cNvPr>
          <p:cNvSpPr txBox="1"/>
          <p:nvPr/>
        </p:nvSpPr>
        <p:spPr>
          <a:xfrm>
            <a:off x="457200" y="431074"/>
            <a:ext cx="1893403" cy="2862322"/>
          </a:xfrm>
          <a:prstGeom prst="rect">
            <a:avLst/>
          </a:prstGeom>
          <a:noFill/>
        </p:spPr>
        <p:txBody>
          <a:bodyPr wrap="none" rtlCol="0">
            <a:spAutoFit/>
          </a:bodyPr>
          <a:lstStyle/>
          <a:p>
            <a:r>
              <a:rPr lang="en-US" dirty="0"/>
              <a:t>AND</a:t>
            </a:r>
          </a:p>
          <a:p>
            <a:r>
              <a:rPr lang="en-US" dirty="0"/>
              <a:t>OR</a:t>
            </a:r>
          </a:p>
          <a:p>
            <a:r>
              <a:rPr lang="en-US" dirty="0"/>
              <a:t>NOT</a:t>
            </a:r>
          </a:p>
          <a:p>
            <a:r>
              <a:rPr lang="en-US" dirty="0"/>
              <a:t>UNION</a:t>
            </a:r>
          </a:p>
          <a:p>
            <a:r>
              <a:rPr lang="en-US" dirty="0"/>
              <a:t>UNION ALL</a:t>
            </a:r>
          </a:p>
          <a:p>
            <a:r>
              <a:rPr lang="en-US" dirty="0"/>
              <a:t>INTERSECT</a:t>
            </a:r>
          </a:p>
          <a:p>
            <a:r>
              <a:rPr lang="en-US" dirty="0"/>
              <a:t>EXCEPT</a:t>
            </a:r>
          </a:p>
          <a:p>
            <a:r>
              <a:rPr lang="en-US" dirty="0"/>
              <a:t>LIKE</a:t>
            </a:r>
          </a:p>
          <a:p>
            <a:r>
              <a:rPr lang="en-US" dirty="0"/>
              <a:t>BETWEEN-Range</a:t>
            </a:r>
          </a:p>
          <a:p>
            <a:r>
              <a:rPr lang="en-US" dirty="0"/>
              <a:t>IN-List of values</a:t>
            </a:r>
          </a:p>
        </p:txBody>
      </p:sp>
      <p:sp>
        <p:nvSpPr>
          <p:cNvPr id="4" name="TextBox 3">
            <a:extLst>
              <a:ext uri="{FF2B5EF4-FFF2-40B4-BE49-F238E27FC236}">
                <a16:creationId xmlns:a16="http://schemas.microsoft.com/office/drawing/2014/main" id="{EC33BB10-076D-A5BC-03E9-CCD5BC0890C6}"/>
              </a:ext>
            </a:extLst>
          </p:cNvPr>
          <p:cNvSpPr txBox="1"/>
          <p:nvPr/>
        </p:nvSpPr>
        <p:spPr>
          <a:xfrm>
            <a:off x="537463" y="4986115"/>
            <a:ext cx="1220014" cy="369332"/>
          </a:xfrm>
          <a:prstGeom prst="rect">
            <a:avLst/>
          </a:prstGeom>
          <a:noFill/>
        </p:spPr>
        <p:txBody>
          <a:bodyPr wrap="none" rtlCol="0">
            <a:spAutoFit/>
          </a:bodyPr>
          <a:lstStyle/>
          <a:p>
            <a:r>
              <a:rPr lang="en-US" dirty="0"/>
              <a:t>ORDER BY</a:t>
            </a:r>
          </a:p>
        </p:txBody>
      </p:sp>
      <p:sp>
        <p:nvSpPr>
          <p:cNvPr id="5" name="TextBox 4">
            <a:extLst>
              <a:ext uri="{FF2B5EF4-FFF2-40B4-BE49-F238E27FC236}">
                <a16:creationId xmlns:a16="http://schemas.microsoft.com/office/drawing/2014/main" id="{62F0D7E8-12BE-ED48-90CC-54D8DFE2F854}"/>
              </a:ext>
            </a:extLst>
          </p:cNvPr>
          <p:cNvSpPr txBox="1"/>
          <p:nvPr/>
        </p:nvSpPr>
        <p:spPr>
          <a:xfrm>
            <a:off x="596602" y="4443386"/>
            <a:ext cx="1244443" cy="369332"/>
          </a:xfrm>
          <a:prstGeom prst="rect">
            <a:avLst/>
          </a:prstGeom>
          <a:noFill/>
        </p:spPr>
        <p:txBody>
          <a:bodyPr wrap="none" rtlCol="0">
            <a:spAutoFit/>
          </a:bodyPr>
          <a:lstStyle/>
          <a:p>
            <a:r>
              <a:rPr lang="en-US" dirty="0"/>
              <a:t>GROUP BY</a:t>
            </a:r>
          </a:p>
        </p:txBody>
      </p:sp>
      <p:sp>
        <p:nvSpPr>
          <p:cNvPr id="6" name="TextBox 5">
            <a:extLst>
              <a:ext uri="{FF2B5EF4-FFF2-40B4-BE49-F238E27FC236}">
                <a16:creationId xmlns:a16="http://schemas.microsoft.com/office/drawing/2014/main" id="{0C0A9370-7FFB-6CEE-2067-F64FB4D4011D}"/>
              </a:ext>
            </a:extLst>
          </p:cNvPr>
          <p:cNvSpPr txBox="1"/>
          <p:nvPr/>
        </p:nvSpPr>
        <p:spPr>
          <a:xfrm>
            <a:off x="727166" y="3836125"/>
            <a:ext cx="949299" cy="369332"/>
          </a:xfrm>
          <a:prstGeom prst="rect">
            <a:avLst/>
          </a:prstGeom>
          <a:noFill/>
        </p:spPr>
        <p:txBody>
          <a:bodyPr wrap="none" rtlCol="0">
            <a:spAutoFit/>
          </a:bodyPr>
          <a:lstStyle/>
          <a:p>
            <a:r>
              <a:rPr lang="en-US" dirty="0"/>
              <a:t>WHERE</a:t>
            </a:r>
          </a:p>
        </p:txBody>
      </p:sp>
      <p:sp>
        <p:nvSpPr>
          <p:cNvPr id="7" name="TextBox 6">
            <a:extLst>
              <a:ext uri="{FF2B5EF4-FFF2-40B4-BE49-F238E27FC236}">
                <a16:creationId xmlns:a16="http://schemas.microsoft.com/office/drawing/2014/main" id="{79BACE98-A2C4-2A43-C292-17600055CF0E}"/>
              </a:ext>
            </a:extLst>
          </p:cNvPr>
          <p:cNvSpPr txBox="1"/>
          <p:nvPr/>
        </p:nvSpPr>
        <p:spPr>
          <a:xfrm>
            <a:off x="615840" y="5593376"/>
            <a:ext cx="996748" cy="369332"/>
          </a:xfrm>
          <a:prstGeom prst="rect">
            <a:avLst/>
          </a:prstGeom>
          <a:noFill/>
        </p:spPr>
        <p:txBody>
          <a:bodyPr wrap="none" rtlCol="0">
            <a:spAutoFit/>
          </a:bodyPr>
          <a:lstStyle/>
          <a:p>
            <a:r>
              <a:rPr lang="en-US" dirty="0"/>
              <a:t>HAVING</a:t>
            </a:r>
          </a:p>
        </p:txBody>
      </p:sp>
      <p:sp>
        <p:nvSpPr>
          <p:cNvPr id="8" name="TextBox 7">
            <a:extLst>
              <a:ext uri="{FF2B5EF4-FFF2-40B4-BE49-F238E27FC236}">
                <a16:creationId xmlns:a16="http://schemas.microsoft.com/office/drawing/2014/main" id="{46B6E1C2-C051-A23B-1DD0-C7A76F688E8D}"/>
              </a:ext>
            </a:extLst>
          </p:cNvPr>
          <p:cNvSpPr txBox="1"/>
          <p:nvPr/>
        </p:nvSpPr>
        <p:spPr>
          <a:xfrm>
            <a:off x="3341623" y="860267"/>
            <a:ext cx="3197094" cy="923330"/>
          </a:xfrm>
          <a:prstGeom prst="rect">
            <a:avLst/>
          </a:prstGeom>
          <a:noFill/>
        </p:spPr>
        <p:txBody>
          <a:bodyPr wrap="none" rtlCol="0">
            <a:spAutoFit/>
          </a:bodyPr>
          <a:lstStyle/>
          <a:p>
            <a:r>
              <a:rPr lang="en-US" dirty="0"/>
              <a:t>Temporary Table</a:t>
            </a:r>
            <a:br>
              <a:rPr lang="en-US" dirty="0"/>
            </a:br>
            <a:br>
              <a:rPr lang="en-US" dirty="0"/>
            </a:br>
            <a:r>
              <a:rPr lang="en-US" dirty="0"/>
              <a:t>CREATE TABLE #table_name();</a:t>
            </a:r>
          </a:p>
        </p:txBody>
      </p:sp>
      <p:pic>
        <p:nvPicPr>
          <p:cNvPr id="10" name="Picture 9">
            <a:extLst>
              <a:ext uri="{FF2B5EF4-FFF2-40B4-BE49-F238E27FC236}">
                <a16:creationId xmlns:a16="http://schemas.microsoft.com/office/drawing/2014/main" id="{8EDBC65C-1CA9-7B49-5F0B-C1834BE6FF80}"/>
              </a:ext>
            </a:extLst>
          </p:cNvPr>
          <p:cNvPicPr>
            <a:picLocks noChangeAspect="1"/>
          </p:cNvPicPr>
          <p:nvPr/>
        </p:nvPicPr>
        <p:blipFill>
          <a:blip r:embed="rId2"/>
          <a:stretch>
            <a:fillRect/>
          </a:stretch>
        </p:blipFill>
        <p:spPr>
          <a:xfrm>
            <a:off x="3175120" y="1694098"/>
            <a:ext cx="5593565" cy="2933954"/>
          </a:xfrm>
          <a:prstGeom prst="rect">
            <a:avLst/>
          </a:prstGeom>
        </p:spPr>
      </p:pic>
    </p:spTree>
    <p:extLst>
      <p:ext uri="{BB962C8B-B14F-4D97-AF65-F5344CB8AC3E}">
        <p14:creationId xmlns:p14="http://schemas.microsoft.com/office/powerpoint/2010/main" val="2555033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5E068-DA3F-7C9A-61FF-2FCD6CDF20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9908F9-7A5A-1C6D-DBAC-DD22690F1738}"/>
              </a:ext>
            </a:extLst>
          </p:cNvPr>
          <p:cNvSpPr txBox="1"/>
          <p:nvPr/>
        </p:nvSpPr>
        <p:spPr>
          <a:xfrm>
            <a:off x="509452" y="587830"/>
            <a:ext cx="1103187" cy="369332"/>
          </a:xfrm>
          <a:prstGeom prst="rect">
            <a:avLst/>
          </a:prstGeom>
          <a:noFill/>
        </p:spPr>
        <p:txBody>
          <a:bodyPr wrap="none" rtlCol="0">
            <a:spAutoFit/>
          </a:bodyPr>
          <a:lstStyle/>
          <a:p>
            <a:r>
              <a:rPr lang="en-US" dirty="0"/>
              <a:t>Module 3</a:t>
            </a:r>
          </a:p>
        </p:txBody>
      </p:sp>
      <p:sp>
        <p:nvSpPr>
          <p:cNvPr id="3" name="TextBox 2">
            <a:extLst>
              <a:ext uri="{FF2B5EF4-FFF2-40B4-BE49-F238E27FC236}">
                <a16:creationId xmlns:a16="http://schemas.microsoft.com/office/drawing/2014/main" id="{E9BA01A8-2587-8905-CB54-2F9FA8139F16}"/>
              </a:ext>
            </a:extLst>
          </p:cNvPr>
          <p:cNvSpPr txBox="1"/>
          <p:nvPr/>
        </p:nvSpPr>
        <p:spPr>
          <a:xfrm>
            <a:off x="541485" y="1037327"/>
            <a:ext cx="1353256" cy="1477328"/>
          </a:xfrm>
          <a:prstGeom prst="rect">
            <a:avLst/>
          </a:prstGeom>
          <a:noFill/>
        </p:spPr>
        <p:txBody>
          <a:bodyPr wrap="none" rtlCol="0">
            <a:spAutoFit/>
          </a:bodyPr>
          <a:lstStyle/>
          <a:p>
            <a:r>
              <a:rPr lang="en-US" dirty="0"/>
              <a:t>Joins </a:t>
            </a:r>
          </a:p>
          <a:p>
            <a:r>
              <a:rPr lang="en-US" dirty="0"/>
              <a:t>INNER JOIN</a:t>
            </a:r>
          </a:p>
          <a:p>
            <a:r>
              <a:rPr lang="en-US" dirty="0"/>
              <a:t>LEFT JOIN</a:t>
            </a:r>
          </a:p>
          <a:p>
            <a:r>
              <a:rPr lang="en-US" dirty="0"/>
              <a:t>RIGHT JOIN</a:t>
            </a:r>
          </a:p>
          <a:p>
            <a:r>
              <a:rPr lang="en-US" dirty="0"/>
              <a:t>FULL JOIN</a:t>
            </a:r>
          </a:p>
        </p:txBody>
      </p:sp>
    </p:spTree>
    <p:extLst>
      <p:ext uri="{BB962C8B-B14F-4D97-AF65-F5344CB8AC3E}">
        <p14:creationId xmlns:p14="http://schemas.microsoft.com/office/powerpoint/2010/main" val="216884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8208D-0985-00C8-9982-1D94173FEC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CEA897C-D3CD-4802-F4DA-C7AC746AECF8}"/>
              </a:ext>
            </a:extLst>
          </p:cNvPr>
          <p:cNvSpPr txBox="1"/>
          <p:nvPr/>
        </p:nvSpPr>
        <p:spPr>
          <a:xfrm>
            <a:off x="509452" y="587830"/>
            <a:ext cx="1103187" cy="369332"/>
          </a:xfrm>
          <a:prstGeom prst="rect">
            <a:avLst/>
          </a:prstGeom>
          <a:noFill/>
        </p:spPr>
        <p:txBody>
          <a:bodyPr wrap="none" rtlCol="0">
            <a:spAutoFit/>
          </a:bodyPr>
          <a:lstStyle/>
          <a:p>
            <a:r>
              <a:rPr lang="en-US" dirty="0"/>
              <a:t>Module 4</a:t>
            </a:r>
          </a:p>
        </p:txBody>
      </p:sp>
      <p:pic>
        <p:nvPicPr>
          <p:cNvPr id="4" name="Picture 3">
            <a:extLst>
              <a:ext uri="{FF2B5EF4-FFF2-40B4-BE49-F238E27FC236}">
                <a16:creationId xmlns:a16="http://schemas.microsoft.com/office/drawing/2014/main" id="{B7FCA1FC-B8D1-E46A-386A-38436135680E}"/>
              </a:ext>
            </a:extLst>
          </p:cNvPr>
          <p:cNvPicPr>
            <a:picLocks noChangeAspect="1"/>
          </p:cNvPicPr>
          <p:nvPr/>
        </p:nvPicPr>
        <p:blipFill>
          <a:blip r:embed="rId2"/>
          <a:stretch>
            <a:fillRect/>
          </a:stretch>
        </p:blipFill>
        <p:spPr>
          <a:xfrm>
            <a:off x="509452" y="957162"/>
            <a:ext cx="1425063" cy="2263336"/>
          </a:xfrm>
          <a:prstGeom prst="rect">
            <a:avLst/>
          </a:prstGeom>
        </p:spPr>
      </p:pic>
      <p:pic>
        <p:nvPicPr>
          <p:cNvPr id="6" name="Picture 5">
            <a:extLst>
              <a:ext uri="{FF2B5EF4-FFF2-40B4-BE49-F238E27FC236}">
                <a16:creationId xmlns:a16="http://schemas.microsoft.com/office/drawing/2014/main" id="{F099F7DF-AA3E-45E6-83C7-6A0F5194826B}"/>
              </a:ext>
            </a:extLst>
          </p:cNvPr>
          <p:cNvPicPr>
            <a:picLocks noChangeAspect="1"/>
          </p:cNvPicPr>
          <p:nvPr/>
        </p:nvPicPr>
        <p:blipFill>
          <a:blip r:embed="rId3"/>
          <a:stretch>
            <a:fillRect/>
          </a:stretch>
        </p:blipFill>
        <p:spPr>
          <a:xfrm>
            <a:off x="2228685" y="587830"/>
            <a:ext cx="3802710" cy="2728196"/>
          </a:xfrm>
          <a:prstGeom prst="rect">
            <a:avLst/>
          </a:prstGeom>
        </p:spPr>
      </p:pic>
      <p:pic>
        <p:nvPicPr>
          <p:cNvPr id="8" name="Picture 7">
            <a:extLst>
              <a:ext uri="{FF2B5EF4-FFF2-40B4-BE49-F238E27FC236}">
                <a16:creationId xmlns:a16="http://schemas.microsoft.com/office/drawing/2014/main" id="{20912066-1CAA-D7A2-BD38-F283115A1874}"/>
              </a:ext>
            </a:extLst>
          </p:cNvPr>
          <p:cNvPicPr>
            <a:picLocks noChangeAspect="1"/>
          </p:cNvPicPr>
          <p:nvPr/>
        </p:nvPicPr>
        <p:blipFill>
          <a:blip r:embed="rId4"/>
          <a:stretch>
            <a:fillRect/>
          </a:stretch>
        </p:blipFill>
        <p:spPr>
          <a:xfrm>
            <a:off x="509452" y="3316026"/>
            <a:ext cx="4755292" cy="1333616"/>
          </a:xfrm>
          <a:prstGeom prst="rect">
            <a:avLst/>
          </a:prstGeom>
        </p:spPr>
      </p:pic>
      <p:pic>
        <p:nvPicPr>
          <p:cNvPr id="10" name="Picture 9">
            <a:extLst>
              <a:ext uri="{FF2B5EF4-FFF2-40B4-BE49-F238E27FC236}">
                <a16:creationId xmlns:a16="http://schemas.microsoft.com/office/drawing/2014/main" id="{0245003D-C893-8F73-2D00-8C2614AE4F05}"/>
              </a:ext>
            </a:extLst>
          </p:cNvPr>
          <p:cNvPicPr>
            <a:picLocks noChangeAspect="1"/>
          </p:cNvPicPr>
          <p:nvPr/>
        </p:nvPicPr>
        <p:blipFill>
          <a:blip r:embed="rId5"/>
          <a:stretch>
            <a:fillRect/>
          </a:stretch>
        </p:blipFill>
        <p:spPr>
          <a:xfrm>
            <a:off x="509452" y="4745170"/>
            <a:ext cx="4770533" cy="1920406"/>
          </a:xfrm>
          <a:prstGeom prst="rect">
            <a:avLst/>
          </a:prstGeom>
        </p:spPr>
      </p:pic>
      <p:pic>
        <p:nvPicPr>
          <p:cNvPr id="14" name="Picture 13">
            <a:extLst>
              <a:ext uri="{FF2B5EF4-FFF2-40B4-BE49-F238E27FC236}">
                <a16:creationId xmlns:a16="http://schemas.microsoft.com/office/drawing/2014/main" id="{AC8F8BC4-55C5-CC1D-31E9-B5EC5BBE024C}"/>
              </a:ext>
            </a:extLst>
          </p:cNvPr>
          <p:cNvPicPr>
            <a:picLocks noChangeAspect="1"/>
          </p:cNvPicPr>
          <p:nvPr/>
        </p:nvPicPr>
        <p:blipFill>
          <a:blip r:embed="rId6"/>
          <a:stretch>
            <a:fillRect/>
          </a:stretch>
        </p:blipFill>
        <p:spPr>
          <a:xfrm>
            <a:off x="3191954" y="4318413"/>
            <a:ext cx="6500423" cy="2347163"/>
          </a:xfrm>
          <a:prstGeom prst="rect">
            <a:avLst/>
          </a:prstGeom>
        </p:spPr>
      </p:pic>
    </p:spTree>
    <p:extLst>
      <p:ext uri="{BB962C8B-B14F-4D97-AF65-F5344CB8AC3E}">
        <p14:creationId xmlns:p14="http://schemas.microsoft.com/office/powerpoint/2010/main" val="2026343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A536A-EED8-A427-E116-F5A6BD812FA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AA1C7B-3F85-1032-FD5E-93D2F44A4CD2}"/>
              </a:ext>
            </a:extLst>
          </p:cNvPr>
          <p:cNvPicPr>
            <a:picLocks noChangeAspect="1"/>
          </p:cNvPicPr>
          <p:nvPr/>
        </p:nvPicPr>
        <p:blipFill>
          <a:blip r:embed="rId2"/>
          <a:stretch>
            <a:fillRect/>
          </a:stretch>
        </p:blipFill>
        <p:spPr>
          <a:xfrm>
            <a:off x="298535" y="2847065"/>
            <a:ext cx="6408975" cy="2156647"/>
          </a:xfrm>
          <a:prstGeom prst="rect">
            <a:avLst/>
          </a:prstGeom>
        </p:spPr>
      </p:pic>
      <p:pic>
        <p:nvPicPr>
          <p:cNvPr id="7" name="Picture 6">
            <a:extLst>
              <a:ext uri="{FF2B5EF4-FFF2-40B4-BE49-F238E27FC236}">
                <a16:creationId xmlns:a16="http://schemas.microsoft.com/office/drawing/2014/main" id="{6ABC1FA3-D76A-7F33-48E9-72CB854533ED}"/>
              </a:ext>
            </a:extLst>
          </p:cNvPr>
          <p:cNvPicPr>
            <a:picLocks noChangeAspect="1"/>
          </p:cNvPicPr>
          <p:nvPr/>
        </p:nvPicPr>
        <p:blipFill>
          <a:blip r:embed="rId3"/>
          <a:stretch>
            <a:fillRect/>
          </a:stretch>
        </p:blipFill>
        <p:spPr>
          <a:xfrm>
            <a:off x="290914" y="80765"/>
            <a:ext cx="6416596" cy="2766300"/>
          </a:xfrm>
          <a:prstGeom prst="rect">
            <a:avLst/>
          </a:prstGeom>
        </p:spPr>
      </p:pic>
      <p:pic>
        <p:nvPicPr>
          <p:cNvPr id="9" name="Picture 8">
            <a:extLst>
              <a:ext uri="{FF2B5EF4-FFF2-40B4-BE49-F238E27FC236}">
                <a16:creationId xmlns:a16="http://schemas.microsoft.com/office/drawing/2014/main" id="{A7779940-4951-88DA-C477-D9069DC88406}"/>
              </a:ext>
            </a:extLst>
          </p:cNvPr>
          <p:cNvPicPr>
            <a:picLocks noChangeAspect="1"/>
          </p:cNvPicPr>
          <p:nvPr/>
        </p:nvPicPr>
        <p:blipFill>
          <a:blip r:embed="rId4"/>
          <a:stretch>
            <a:fillRect/>
          </a:stretch>
        </p:blipFill>
        <p:spPr>
          <a:xfrm>
            <a:off x="275673" y="5003712"/>
            <a:ext cx="6431837" cy="2126164"/>
          </a:xfrm>
          <a:prstGeom prst="rect">
            <a:avLst/>
          </a:prstGeom>
        </p:spPr>
      </p:pic>
    </p:spTree>
    <p:extLst>
      <p:ext uri="{BB962C8B-B14F-4D97-AF65-F5344CB8AC3E}">
        <p14:creationId xmlns:p14="http://schemas.microsoft.com/office/powerpoint/2010/main" val="424937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6295-F736-4541-E380-60D1680D59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CA83E6-6E72-8365-CF94-00E8D7DB10B5}"/>
              </a:ext>
            </a:extLst>
          </p:cNvPr>
          <p:cNvPicPr>
            <a:picLocks noChangeAspect="1"/>
          </p:cNvPicPr>
          <p:nvPr/>
        </p:nvPicPr>
        <p:blipFill>
          <a:blip r:embed="rId2"/>
          <a:stretch>
            <a:fillRect/>
          </a:stretch>
        </p:blipFill>
        <p:spPr>
          <a:xfrm>
            <a:off x="143959" y="0"/>
            <a:ext cx="6378493" cy="2194750"/>
          </a:xfrm>
          <a:prstGeom prst="rect">
            <a:avLst/>
          </a:prstGeom>
        </p:spPr>
      </p:pic>
      <p:pic>
        <p:nvPicPr>
          <p:cNvPr id="5" name="Picture 4">
            <a:extLst>
              <a:ext uri="{FF2B5EF4-FFF2-40B4-BE49-F238E27FC236}">
                <a16:creationId xmlns:a16="http://schemas.microsoft.com/office/drawing/2014/main" id="{E0523967-D956-F13F-1734-43C898E538EA}"/>
              </a:ext>
            </a:extLst>
          </p:cNvPr>
          <p:cNvPicPr>
            <a:picLocks noChangeAspect="1"/>
          </p:cNvPicPr>
          <p:nvPr/>
        </p:nvPicPr>
        <p:blipFill>
          <a:blip r:embed="rId3"/>
          <a:stretch>
            <a:fillRect/>
          </a:stretch>
        </p:blipFill>
        <p:spPr>
          <a:xfrm>
            <a:off x="253413" y="1911388"/>
            <a:ext cx="5166808" cy="3322608"/>
          </a:xfrm>
          <a:prstGeom prst="rect">
            <a:avLst/>
          </a:prstGeom>
        </p:spPr>
      </p:pic>
      <p:pic>
        <p:nvPicPr>
          <p:cNvPr id="7" name="Picture 6">
            <a:extLst>
              <a:ext uri="{FF2B5EF4-FFF2-40B4-BE49-F238E27FC236}">
                <a16:creationId xmlns:a16="http://schemas.microsoft.com/office/drawing/2014/main" id="{F695CFC4-6652-F8EA-4101-B27AB66A13C3}"/>
              </a:ext>
            </a:extLst>
          </p:cNvPr>
          <p:cNvPicPr>
            <a:picLocks noChangeAspect="1"/>
          </p:cNvPicPr>
          <p:nvPr/>
        </p:nvPicPr>
        <p:blipFill>
          <a:blip r:embed="rId4"/>
          <a:stretch>
            <a:fillRect/>
          </a:stretch>
        </p:blipFill>
        <p:spPr>
          <a:xfrm>
            <a:off x="319234" y="3090308"/>
            <a:ext cx="6027942" cy="3368332"/>
          </a:xfrm>
          <a:prstGeom prst="rect">
            <a:avLst/>
          </a:prstGeom>
        </p:spPr>
      </p:pic>
      <p:pic>
        <p:nvPicPr>
          <p:cNvPr id="9" name="Picture 8">
            <a:extLst>
              <a:ext uri="{FF2B5EF4-FFF2-40B4-BE49-F238E27FC236}">
                <a16:creationId xmlns:a16="http://schemas.microsoft.com/office/drawing/2014/main" id="{734D2843-EF6D-3660-500E-558B40B2E000}"/>
              </a:ext>
            </a:extLst>
          </p:cNvPr>
          <p:cNvPicPr>
            <a:picLocks noChangeAspect="1"/>
          </p:cNvPicPr>
          <p:nvPr/>
        </p:nvPicPr>
        <p:blipFill>
          <a:blip r:embed="rId5"/>
          <a:stretch>
            <a:fillRect/>
          </a:stretch>
        </p:blipFill>
        <p:spPr>
          <a:xfrm>
            <a:off x="3893299" y="1624004"/>
            <a:ext cx="6012701" cy="3139712"/>
          </a:xfrm>
          <a:prstGeom prst="rect">
            <a:avLst/>
          </a:prstGeom>
        </p:spPr>
      </p:pic>
      <p:pic>
        <p:nvPicPr>
          <p:cNvPr id="11" name="Picture 10">
            <a:extLst>
              <a:ext uri="{FF2B5EF4-FFF2-40B4-BE49-F238E27FC236}">
                <a16:creationId xmlns:a16="http://schemas.microsoft.com/office/drawing/2014/main" id="{37DE5694-C7FF-E22D-AF35-75356DA8139D}"/>
              </a:ext>
            </a:extLst>
          </p:cNvPr>
          <p:cNvPicPr>
            <a:picLocks noChangeAspect="1"/>
          </p:cNvPicPr>
          <p:nvPr/>
        </p:nvPicPr>
        <p:blipFill>
          <a:blip r:embed="rId6"/>
          <a:stretch>
            <a:fillRect/>
          </a:stretch>
        </p:blipFill>
        <p:spPr>
          <a:xfrm>
            <a:off x="1977132" y="1756265"/>
            <a:ext cx="5951736" cy="3345470"/>
          </a:xfrm>
          <a:prstGeom prst="rect">
            <a:avLst/>
          </a:prstGeom>
        </p:spPr>
      </p:pic>
      <p:pic>
        <p:nvPicPr>
          <p:cNvPr id="13" name="Picture 12">
            <a:extLst>
              <a:ext uri="{FF2B5EF4-FFF2-40B4-BE49-F238E27FC236}">
                <a16:creationId xmlns:a16="http://schemas.microsoft.com/office/drawing/2014/main" id="{16E7A61D-50F1-71CB-ABB2-38AC02635FF1}"/>
              </a:ext>
            </a:extLst>
          </p:cNvPr>
          <p:cNvPicPr>
            <a:picLocks noChangeAspect="1"/>
          </p:cNvPicPr>
          <p:nvPr/>
        </p:nvPicPr>
        <p:blipFill>
          <a:blip r:embed="rId7"/>
          <a:stretch>
            <a:fillRect/>
          </a:stretch>
        </p:blipFill>
        <p:spPr>
          <a:xfrm>
            <a:off x="3391551" y="3193860"/>
            <a:ext cx="6012701" cy="3322608"/>
          </a:xfrm>
          <a:prstGeom prst="rect">
            <a:avLst/>
          </a:prstGeom>
        </p:spPr>
      </p:pic>
    </p:spTree>
    <p:extLst>
      <p:ext uri="{BB962C8B-B14F-4D97-AF65-F5344CB8AC3E}">
        <p14:creationId xmlns:p14="http://schemas.microsoft.com/office/powerpoint/2010/main" val="322793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C126-04A2-CF97-FE38-E47FAAC339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87C008-5220-11B2-5C13-1A6E95B461BC}"/>
              </a:ext>
            </a:extLst>
          </p:cNvPr>
          <p:cNvPicPr>
            <a:picLocks noChangeAspect="1"/>
          </p:cNvPicPr>
          <p:nvPr/>
        </p:nvPicPr>
        <p:blipFill>
          <a:blip r:embed="rId2"/>
          <a:stretch>
            <a:fillRect/>
          </a:stretch>
        </p:blipFill>
        <p:spPr>
          <a:xfrm>
            <a:off x="198944" y="220702"/>
            <a:ext cx="6111770" cy="3208298"/>
          </a:xfrm>
          <a:prstGeom prst="rect">
            <a:avLst/>
          </a:prstGeom>
        </p:spPr>
      </p:pic>
      <p:pic>
        <p:nvPicPr>
          <p:cNvPr id="5" name="Picture 4">
            <a:extLst>
              <a:ext uri="{FF2B5EF4-FFF2-40B4-BE49-F238E27FC236}">
                <a16:creationId xmlns:a16="http://schemas.microsoft.com/office/drawing/2014/main" id="{0EE6D62C-954E-297D-A220-3F29A6CC240C}"/>
              </a:ext>
            </a:extLst>
          </p:cNvPr>
          <p:cNvPicPr>
            <a:picLocks noChangeAspect="1"/>
          </p:cNvPicPr>
          <p:nvPr/>
        </p:nvPicPr>
        <p:blipFill>
          <a:blip r:embed="rId3"/>
          <a:stretch>
            <a:fillRect/>
          </a:stretch>
        </p:blipFill>
        <p:spPr>
          <a:xfrm>
            <a:off x="0" y="3429000"/>
            <a:ext cx="5631668" cy="3154953"/>
          </a:xfrm>
          <a:prstGeom prst="rect">
            <a:avLst/>
          </a:prstGeom>
        </p:spPr>
      </p:pic>
      <p:pic>
        <p:nvPicPr>
          <p:cNvPr id="7" name="Picture 6">
            <a:extLst>
              <a:ext uri="{FF2B5EF4-FFF2-40B4-BE49-F238E27FC236}">
                <a16:creationId xmlns:a16="http://schemas.microsoft.com/office/drawing/2014/main" id="{4EF89605-0F93-241E-9CAB-D1050ACCEC85}"/>
              </a:ext>
            </a:extLst>
          </p:cNvPr>
          <p:cNvPicPr>
            <a:picLocks noChangeAspect="1"/>
          </p:cNvPicPr>
          <p:nvPr/>
        </p:nvPicPr>
        <p:blipFill>
          <a:blip r:embed="rId4"/>
          <a:stretch>
            <a:fillRect/>
          </a:stretch>
        </p:blipFill>
        <p:spPr>
          <a:xfrm>
            <a:off x="3860099" y="536959"/>
            <a:ext cx="5822185" cy="2979678"/>
          </a:xfrm>
          <a:prstGeom prst="rect">
            <a:avLst/>
          </a:prstGeom>
        </p:spPr>
      </p:pic>
      <p:pic>
        <p:nvPicPr>
          <p:cNvPr id="9" name="Picture 8">
            <a:extLst>
              <a:ext uri="{FF2B5EF4-FFF2-40B4-BE49-F238E27FC236}">
                <a16:creationId xmlns:a16="http://schemas.microsoft.com/office/drawing/2014/main" id="{66E6A98C-A445-BED4-18D7-9D24A5799F45}"/>
              </a:ext>
            </a:extLst>
          </p:cNvPr>
          <p:cNvPicPr>
            <a:picLocks noChangeAspect="1"/>
          </p:cNvPicPr>
          <p:nvPr/>
        </p:nvPicPr>
        <p:blipFill>
          <a:blip r:embed="rId5"/>
          <a:stretch>
            <a:fillRect/>
          </a:stretch>
        </p:blipFill>
        <p:spPr>
          <a:xfrm>
            <a:off x="3661962" y="3067019"/>
            <a:ext cx="5829805" cy="3254022"/>
          </a:xfrm>
          <a:prstGeom prst="rect">
            <a:avLst/>
          </a:prstGeom>
        </p:spPr>
      </p:pic>
    </p:spTree>
    <p:extLst>
      <p:ext uri="{BB962C8B-B14F-4D97-AF65-F5344CB8AC3E}">
        <p14:creationId xmlns:p14="http://schemas.microsoft.com/office/powerpoint/2010/main" val="24822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42B9A-8337-6E47-F8F4-F1FF3D6546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1AEF81-D77C-6ACF-5B54-EDB921B9DE35}"/>
              </a:ext>
            </a:extLst>
          </p:cNvPr>
          <p:cNvPicPr>
            <a:picLocks noChangeAspect="1"/>
          </p:cNvPicPr>
          <p:nvPr/>
        </p:nvPicPr>
        <p:blipFill>
          <a:blip r:embed="rId2"/>
          <a:stretch>
            <a:fillRect/>
          </a:stretch>
        </p:blipFill>
        <p:spPr>
          <a:xfrm>
            <a:off x="0" y="189276"/>
            <a:ext cx="5997460" cy="3109229"/>
          </a:xfrm>
          <a:prstGeom prst="rect">
            <a:avLst/>
          </a:prstGeom>
        </p:spPr>
      </p:pic>
      <p:pic>
        <p:nvPicPr>
          <p:cNvPr id="5" name="Picture 4">
            <a:extLst>
              <a:ext uri="{FF2B5EF4-FFF2-40B4-BE49-F238E27FC236}">
                <a16:creationId xmlns:a16="http://schemas.microsoft.com/office/drawing/2014/main" id="{720A2EF5-6CF4-F7DB-CC6F-C1A91A363809}"/>
              </a:ext>
            </a:extLst>
          </p:cNvPr>
          <p:cNvPicPr>
            <a:picLocks noChangeAspect="1"/>
          </p:cNvPicPr>
          <p:nvPr/>
        </p:nvPicPr>
        <p:blipFill>
          <a:blip r:embed="rId3"/>
          <a:stretch>
            <a:fillRect/>
          </a:stretch>
        </p:blipFill>
        <p:spPr>
          <a:xfrm>
            <a:off x="995778" y="2115381"/>
            <a:ext cx="6111770" cy="2888230"/>
          </a:xfrm>
          <a:prstGeom prst="rect">
            <a:avLst/>
          </a:prstGeom>
        </p:spPr>
      </p:pic>
    </p:spTree>
    <p:extLst>
      <p:ext uri="{BB962C8B-B14F-4D97-AF65-F5344CB8AC3E}">
        <p14:creationId xmlns:p14="http://schemas.microsoft.com/office/powerpoint/2010/main" val="398243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D39D9-771D-1A99-8C9D-AF905F4171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439788-E76E-CF1D-CB87-0C34B48EB765}"/>
              </a:ext>
            </a:extLst>
          </p:cNvPr>
          <p:cNvPicPr>
            <a:picLocks noChangeAspect="1"/>
          </p:cNvPicPr>
          <p:nvPr/>
        </p:nvPicPr>
        <p:blipFill>
          <a:blip r:embed="rId2"/>
          <a:stretch>
            <a:fillRect/>
          </a:stretch>
        </p:blipFill>
        <p:spPr>
          <a:xfrm>
            <a:off x="154859" y="165876"/>
            <a:ext cx="6043184" cy="3025402"/>
          </a:xfrm>
          <a:prstGeom prst="rect">
            <a:avLst/>
          </a:prstGeom>
        </p:spPr>
      </p:pic>
      <p:pic>
        <p:nvPicPr>
          <p:cNvPr id="5" name="Picture 4">
            <a:extLst>
              <a:ext uri="{FF2B5EF4-FFF2-40B4-BE49-F238E27FC236}">
                <a16:creationId xmlns:a16="http://schemas.microsoft.com/office/drawing/2014/main" id="{710D988D-1E96-7DE4-39E0-296A70703C6B}"/>
              </a:ext>
            </a:extLst>
          </p:cNvPr>
          <p:cNvPicPr>
            <a:picLocks noChangeAspect="1"/>
          </p:cNvPicPr>
          <p:nvPr/>
        </p:nvPicPr>
        <p:blipFill>
          <a:blip r:embed="rId3"/>
          <a:stretch>
            <a:fillRect/>
          </a:stretch>
        </p:blipFill>
        <p:spPr>
          <a:xfrm>
            <a:off x="200583" y="3191278"/>
            <a:ext cx="5997460" cy="3132091"/>
          </a:xfrm>
          <a:prstGeom prst="rect">
            <a:avLst/>
          </a:prstGeom>
        </p:spPr>
      </p:pic>
      <p:pic>
        <p:nvPicPr>
          <p:cNvPr id="7" name="Picture 6">
            <a:extLst>
              <a:ext uri="{FF2B5EF4-FFF2-40B4-BE49-F238E27FC236}">
                <a16:creationId xmlns:a16="http://schemas.microsoft.com/office/drawing/2014/main" id="{A4B7A156-74E2-B12D-466E-A316EA24AD1B}"/>
              </a:ext>
            </a:extLst>
          </p:cNvPr>
          <p:cNvPicPr>
            <a:picLocks noChangeAspect="1"/>
          </p:cNvPicPr>
          <p:nvPr/>
        </p:nvPicPr>
        <p:blipFill>
          <a:blip r:embed="rId4"/>
          <a:stretch>
            <a:fillRect/>
          </a:stretch>
        </p:blipFill>
        <p:spPr>
          <a:xfrm>
            <a:off x="3454859" y="283150"/>
            <a:ext cx="6157494" cy="3383573"/>
          </a:xfrm>
          <a:prstGeom prst="rect">
            <a:avLst/>
          </a:prstGeom>
        </p:spPr>
      </p:pic>
      <p:pic>
        <p:nvPicPr>
          <p:cNvPr id="9" name="Picture 8">
            <a:extLst>
              <a:ext uri="{FF2B5EF4-FFF2-40B4-BE49-F238E27FC236}">
                <a16:creationId xmlns:a16="http://schemas.microsoft.com/office/drawing/2014/main" id="{43F6A2C6-DE96-FD86-8E35-5F81080C78EC}"/>
              </a:ext>
            </a:extLst>
          </p:cNvPr>
          <p:cNvPicPr>
            <a:picLocks noChangeAspect="1"/>
          </p:cNvPicPr>
          <p:nvPr/>
        </p:nvPicPr>
        <p:blipFill>
          <a:blip r:embed="rId5"/>
          <a:stretch>
            <a:fillRect/>
          </a:stretch>
        </p:blipFill>
        <p:spPr>
          <a:xfrm>
            <a:off x="3271963" y="3358932"/>
            <a:ext cx="6180356" cy="2964437"/>
          </a:xfrm>
          <a:prstGeom prst="rect">
            <a:avLst/>
          </a:prstGeom>
        </p:spPr>
      </p:pic>
      <p:pic>
        <p:nvPicPr>
          <p:cNvPr id="11" name="Picture 10">
            <a:extLst>
              <a:ext uri="{FF2B5EF4-FFF2-40B4-BE49-F238E27FC236}">
                <a16:creationId xmlns:a16="http://schemas.microsoft.com/office/drawing/2014/main" id="{EE4601D7-8655-52C3-98EC-7A8FDA801592}"/>
              </a:ext>
            </a:extLst>
          </p:cNvPr>
          <p:cNvPicPr>
            <a:picLocks noChangeAspect="1"/>
          </p:cNvPicPr>
          <p:nvPr/>
        </p:nvPicPr>
        <p:blipFill>
          <a:blip r:embed="rId6"/>
          <a:stretch>
            <a:fillRect/>
          </a:stretch>
        </p:blipFill>
        <p:spPr>
          <a:xfrm>
            <a:off x="3593647" y="3412276"/>
            <a:ext cx="6111770" cy="3078747"/>
          </a:xfrm>
          <a:prstGeom prst="rect">
            <a:avLst/>
          </a:prstGeom>
        </p:spPr>
      </p:pic>
    </p:spTree>
    <p:extLst>
      <p:ext uri="{BB962C8B-B14F-4D97-AF65-F5344CB8AC3E}">
        <p14:creationId xmlns:p14="http://schemas.microsoft.com/office/powerpoint/2010/main" val="321149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F51D3-0345-00B0-8AB0-A45023E740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0C35F2-47C7-FCF0-46F5-70CF4EB7E28A}"/>
              </a:ext>
            </a:extLst>
          </p:cNvPr>
          <p:cNvPicPr>
            <a:picLocks noChangeAspect="1"/>
          </p:cNvPicPr>
          <p:nvPr/>
        </p:nvPicPr>
        <p:blipFill>
          <a:blip r:embed="rId2"/>
          <a:stretch>
            <a:fillRect/>
          </a:stretch>
        </p:blipFill>
        <p:spPr>
          <a:xfrm>
            <a:off x="240849" y="302493"/>
            <a:ext cx="6210838" cy="2987299"/>
          </a:xfrm>
          <a:prstGeom prst="rect">
            <a:avLst/>
          </a:prstGeom>
        </p:spPr>
      </p:pic>
      <p:pic>
        <p:nvPicPr>
          <p:cNvPr id="5" name="Picture 4">
            <a:extLst>
              <a:ext uri="{FF2B5EF4-FFF2-40B4-BE49-F238E27FC236}">
                <a16:creationId xmlns:a16="http://schemas.microsoft.com/office/drawing/2014/main" id="{E8E34079-A6B6-096A-05F5-8726699B2EF4}"/>
              </a:ext>
            </a:extLst>
          </p:cNvPr>
          <p:cNvPicPr>
            <a:picLocks noChangeAspect="1"/>
          </p:cNvPicPr>
          <p:nvPr/>
        </p:nvPicPr>
        <p:blipFill>
          <a:blip r:embed="rId3"/>
          <a:stretch>
            <a:fillRect/>
          </a:stretch>
        </p:blipFill>
        <p:spPr>
          <a:xfrm>
            <a:off x="240849" y="1754229"/>
            <a:ext cx="6241321" cy="3071126"/>
          </a:xfrm>
          <a:prstGeom prst="rect">
            <a:avLst/>
          </a:prstGeom>
        </p:spPr>
      </p:pic>
      <p:pic>
        <p:nvPicPr>
          <p:cNvPr id="7" name="Picture 6">
            <a:extLst>
              <a:ext uri="{FF2B5EF4-FFF2-40B4-BE49-F238E27FC236}">
                <a16:creationId xmlns:a16="http://schemas.microsoft.com/office/drawing/2014/main" id="{29AE47A2-F3AD-A317-F9EE-D7DFAFBB7877}"/>
              </a:ext>
            </a:extLst>
          </p:cNvPr>
          <p:cNvPicPr>
            <a:picLocks noChangeAspect="1"/>
          </p:cNvPicPr>
          <p:nvPr/>
        </p:nvPicPr>
        <p:blipFill>
          <a:blip r:embed="rId4"/>
          <a:stretch>
            <a:fillRect/>
          </a:stretch>
        </p:blipFill>
        <p:spPr>
          <a:xfrm>
            <a:off x="240849" y="3429000"/>
            <a:ext cx="6447079" cy="3101609"/>
          </a:xfrm>
          <a:prstGeom prst="rect">
            <a:avLst/>
          </a:prstGeom>
        </p:spPr>
      </p:pic>
      <p:pic>
        <p:nvPicPr>
          <p:cNvPr id="9" name="Picture 8">
            <a:extLst>
              <a:ext uri="{FF2B5EF4-FFF2-40B4-BE49-F238E27FC236}">
                <a16:creationId xmlns:a16="http://schemas.microsoft.com/office/drawing/2014/main" id="{9121325F-D535-DC58-10FB-78525CA87A9D}"/>
              </a:ext>
            </a:extLst>
          </p:cNvPr>
          <p:cNvPicPr>
            <a:picLocks noChangeAspect="1"/>
          </p:cNvPicPr>
          <p:nvPr/>
        </p:nvPicPr>
        <p:blipFill>
          <a:blip r:embed="rId5"/>
          <a:stretch>
            <a:fillRect/>
          </a:stretch>
        </p:blipFill>
        <p:spPr>
          <a:xfrm>
            <a:off x="3612991" y="984805"/>
            <a:ext cx="5738357" cy="2583404"/>
          </a:xfrm>
          <a:prstGeom prst="rect">
            <a:avLst/>
          </a:prstGeom>
        </p:spPr>
      </p:pic>
    </p:spTree>
    <p:extLst>
      <p:ext uri="{BB962C8B-B14F-4D97-AF65-F5344CB8AC3E}">
        <p14:creationId xmlns:p14="http://schemas.microsoft.com/office/powerpoint/2010/main" val="329660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Commands Cheat Sheet">
            <a:extLst>
              <a:ext uri="{FF2B5EF4-FFF2-40B4-BE49-F238E27FC236}">
                <a16:creationId xmlns:a16="http://schemas.microsoft.com/office/drawing/2014/main" id="{53B60305-029A-20C1-AB9D-0A7AF84D8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6100"/>
            <a:ext cx="9906000" cy="57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64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5CCC6-E6E7-B7C6-6CCC-9091F85AE1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4CA2EF-E6BA-845A-1A6B-A392841533C4}"/>
              </a:ext>
            </a:extLst>
          </p:cNvPr>
          <p:cNvPicPr>
            <a:picLocks noChangeAspect="1"/>
          </p:cNvPicPr>
          <p:nvPr/>
        </p:nvPicPr>
        <p:blipFill>
          <a:blip r:embed="rId2"/>
          <a:stretch>
            <a:fillRect/>
          </a:stretch>
        </p:blipFill>
        <p:spPr>
          <a:xfrm>
            <a:off x="0" y="0"/>
            <a:ext cx="6233700" cy="2918713"/>
          </a:xfrm>
          <a:prstGeom prst="rect">
            <a:avLst/>
          </a:prstGeom>
        </p:spPr>
      </p:pic>
      <p:pic>
        <p:nvPicPr>
          <p:cNvPr id="5" name="Picture 4">
            <a:extLst>
              <a:ext uri="{FF2B5EF4-FFF2-40B4-BE49-F238E27FC236}">
                <a16:creationId xmlns:a16="http://schemas.microsoft.com/office/drawing/2014/main" id="{33DF75E3-B671-B275-CBCD-A1AD2EC61E29}"/>
              </a:ext>
            </a:extLst>
          </p:cNvPr>
          <p:cNvPicPr>
            <a:picLocks noChangeAspect="1"/>
          </p:cNvPicPr>
          <p:nvPr/>
        </p:nvPicPr>
        <p:blipFill>
          <a:blip r:embed="rId3"/>
          <a:stretch>
            <a:fillRect/>
          </a:stretch>
        </p:blipFill>
        <p:spPr>
          <a:xfrm>
            <a:off x="164705" y="854928"/>
            <a:ext cx="4900085" cy="3345470"/>
          </a:xfrm>
          <a:prstGeom prst="rect">
            <a:avLst/>
          </a:prstGeom>
        </p:spPr>
      </p:pic>
      <p:pic>
        <p:nvPicPr>
          <p:cNvPr id="7" name="Picture 6">
            <a:extLst>
              <a:ext uri="{FF2B5EF4-FFF2-40B4-BE49-F238E27FC236}">
                <a16:creationId xmlns:a16="http://schemas.microsoft.com/office/drawing/2014/main" id="{67C3AAC5-75D8-CACE-0B63-0864B1C57196}"/>
              </a:ext>
            </a:extLst>
          </p:cNvPr>
          <p:cNvPicPr>
            <a:picLocks noChangeAspect="1"/>
          </p:cNvPicPr>
          <p:nvPr/>
        </p:nvPicPr>
        <p:blipFill>
          <a:blip r:embed="rId4"/>
          <a:stretch>
            <a:fillRect/>
          </a:stretch>
        </p:blipFill>
        <p:spPr>
          <a:xfrm>
            <a:off x="0" y="1657196"/>
            <a:ext cx="6195597" cy="3543607"/>
          </a:xfrm>
          <a:prstGeom prst="rect">
            <a:avLst/>
          </a:prstGeom>
        </p:spPr>
      </p:pic>
      <p:pic>
        <p:nvPicPr>
          <p:cNvPr id="9" name="Picture 8">
            <a:extLst>
              <a:ext uri="{FF2B5EF4-FFF2-40B4-BE49-F238E27FC236}">
                <a16:creationId xmlns:a16="http://schemas.microsoft.com/office/drawing/2014/main" id="{BFDF196F-6349-FB9B-0FF2-114CD43B2306}"/>
              </a:ext>
            </a:extLst>
          </p:cNvPr>
          <p:cNvPicPr>
            <a:picLocks noChangeAspect="1"/>
          </p:cNvPicPr>
          <p:nvPr/>
        </p:nvPicPr>
        <p:blipFill>
          <a:blip r:embed="rId5"/>
          <a:stretch>
            <a:fillRect/>
          </a:stretch>
        </p:blipFill>
        <p:spPr>
          <a:xfrm>
            <a:off x="0" y="2830778"/>
            <a:ext cx="4709568" cy="3490262"/>
          </a:xfrm>
          <a:prstGeom prst="rect">
            <a:avLst/>
          </a:prstGeom>
        </p:spPr>
      </p:pic>
      <p:pic>
        <p:nvPicPr>
          <p:cNvPr id="11" name="Picture 10">
            <a:extLst>
              <a:ext uri="{FF2B5EF4-FFF2-40B4-BE49-F238E27FC236}">
                <a16:creationId xmlns:a16="http://schemas.microsoft.com/office/drawing/2014/main" id="{533D8BC4-2321-DD8F-10F5-02C1FF08ECBD}"/>
              </a:ext>
            </a:extLst>
          </p:cNvPr>
          <p:cNvPicPr>
            <a:picLocks noChangeAspect="1"/>
          </p:cNvPicPr>
          <p:nvPr/>
        </p:nvPicPr>
        <p:blipFill>
          <a:blip r:embed="rId6"/>
          <a:stretch>
            <a:fillRect/>
          </a:stretch>
        </p:blipFill>
        <p:spPr>
          <a:xfrm>
            <a:off x="3599043" y="80163"/>
            <a:ext cx="6142252" cy="2972058"/>
          </a:xfrm>
          <a:prstGeom prst="rect">
            <a:avLst/>
          </a:prstGeom>
        </p:spPr>
      </p:pic>
      <p:pic>
        <p:nvPicPr>
          <p:cNvPr id="13" name="Picture 12">
            <a:extLst>
              <a:ext uri="{FF2B5EF4-FFF2-40B4-BE49-F238E27FC236}">
                <a16:creationId xmlns:a16="http://schemas.microsoft.com/office/drawing/2014/main" id="{E1E4DE23-F312-1EE3-45ED-7AE3CF65209E}"/>
              </a:ext>
            </a:extLst>
          </p:cNvPr>
          <p:cNvPicPr>
            <a:picLocks noChangeAspect="1"/>
          </p:cNvPicPr>
          <p:nvPr/>
        </p:nvPicPr>
        <p:blipFill>
          <a:blip r:embed="rId7"/>
          <a:stretch>
            <a:fillRect/>
          </a:stretch>
        </p:blipFill>
        <p:spPr>
          <a:xfrm>
            <a:off x="3510545" y="1188525"/>
            <a:ext cx="6119390" cy="3284505"/>
          </a:xfrm>
          <a:prstGeom prst="rect">
            <a:avLst/>
          </a:prstGeom>
        </p:spPr>
      </p:pic>
      <p:pic>
        <p:nvPicPr>
          <p:cNvPr id="15" name="Picture 14">
            <a:extLst>
              <a:ext uri="{FF2B5EF4-FFF2-40B4-BE49-F238E27FC236}">
                <a16:creationId xmlns:a16="http://schemas.microsoft.com/office/drawing/2014/main" id="{8FA30026-B95C-4ECA-B093-3CD3FC4FF88F}"/>
              </a:ext>
            </a:extLst>
          </p:cNvPr>
          <p:cNvPicPr>
            <a:picLocks noChangeAspect="1"/>
          </p:cNvPicPr>
          <p:nvPr/>
        </p:nvPicPr>
        <p:blipFill>
          <a:blip r:embed="rId8"/>
          <a:stretch>
            <a:fillRect/>
          </a:stretch>
        </p:blipFill>
        <p:spPr>
          <a:xfrm>
            <a:off x="3139712" y="2922225"/>
            <a:ext cx="6187976" cy="3307367"/>
          </a:xfrm>
          <a:prstGeom prst="rect">
            <a:avLst/>
          </a:prstGeom>
        </p:spPr>
      </p:pic>
    </p:spTree>
    <p:extLst>
      <p:ext uri="{BB962C8B-B14F-4D97-AF65-F5344CB8AC3E}">
        <p14:creationId xmlns:p14="http://schemas.microsoft.com/office/powerpoint/2010/main" val="189434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98316-616B-E845-43AD-535703B176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A2D231-1D67-6DA9-66EC-E0D919484A4E}"/>
              </a:ext>
            </a:extLst>
          </p:cNvPr>
          <p:cNvPicPr>
            <a:picLocks noChangeAspect="1"/>
          </p:cNvPicPr>
          <p:nvPr/>
        </p:nvPicPr>
        <p:blipFill>
          <a:blip r:embed="rId2"/>
          <a:stretch>
            <a:fillRect/>
          </a:stretch>
        </p:blipFill>
        <p:spPr>
          <a:xfrm>
            <a:off x="144014" y="109830"/>
            <a:ext cx="5098222" cy="2667231"/>
          </a:xfrm>
          <a:prstGeom prst="rect">
            <a:avLst/>
          </a:prstGeom>
        </p:spPr>
      </p:pic>
      <p:pic>
        <p:nvPicPr>
          <p:cNvPr id="5" name="Picture 4">
            <a:extLst>
              <a:ext uri="{FF2B5EF4-FFF2-40B4-BE49-F238E27FC236}">
                <a16:creationId xmlns:a16="http://schemas.microsoft.com/office/drawing/2014/main" id="{D67515F9-A924-CFCB-81A4-26580AC145C1}"/>
              </a:ext>
            </a:extLst>
          </p:cNvPr>
          <p:cNvPicPr>
            <a:picLocks noChangeAspect="1"/>
          </p:cNvPicPr>
          <p:nvPr/>
        </p:nvPicPr>
        <p:blipFill>
          <a:blip r:embed="rId3"/>
          <a:stretch>
            <a:fillRect/>
          </a:stretch>
        </p:blipFill>
        <p:spPr>
          <a:xfrm>
            <a:off x="267006" y="2906350"/>
            <a:ext cx="5479255" cy="3109229"/>
          </a:xfrm>
          <a:prstGeom prst="rect">
            <a:avLst/>
          </a:prstGeom>
        </p:spPr>
      </p:pic>
    </p:spTree>
    <p:extLst>
      <p:ext uri="{BB962C8B-B14F-4D97-AF65-F5344CB8AC3E}">
        <p14:creationId xmlns:p14="http://schemas.microsoft.com/office/powerpoint/2010/main" val="4164324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C741-BE3B-1381-C1C3-531DD4C166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012943-45E9-3B07-26EB-B7AB5B696A10}"/>
              </a:ext>
            </a:extLst>
          </p:cNvPr>
          <p:cNvPicPr>
            <a:picLocks noChangeAspect="1"/>
          </p:cNvPicPr>
          <p:nvPr/>
        </p:nvPicPr>
        <p:blipFill>
          <a:blip r:embed="rId2"/>
          <a:stretch>
            <a:fillRect/>
          </a:stretch>
        </p:blipFill>
        <p:spPr>
          <a:xfrm>
            <a:off x="184795" y="60668"/>
            <a:ext cx="6035563" cy="3368332"/>
          </a:xfrm>
          <a:prstGeom prst="rect">
            <a:avLst/>
          </a:prstGeom>
        </p:spPr>
      </p:pic>
      <p:pic>
        <p:nvPicPr>
          <p:cNvPr id="5" name="Picture 4">
            <a:extLst>
              <a:ext uri="{FF2B5EF4-FFF2-40B4-BE49-F238E27FC236}">
                <a16:creationId xmlns:a16="http://schemas.microsoft.com/office/drawing/2014/main" id="{D19F70C0-FD6D-3225-4E98-4FFA5EA09955}"/>
              </a:ext>
            </a:extLst>
          </p:cNvPr>
          <p:cNvPicPr>
            <a:picLocks noChangeAspect="1"/>
          </p:cNvPicPr>
          <p:nvPr/>
        </p:nvPicPr>
        <p:blipFill>
          <a:blip r:embed="rId3"/>
          <a:stretch>
            <a:fillRect/>
          </a:stretch>
        </p:blipFill>
        <p:spPr>
          <a:xfrm>
            <a:off x="184795" y="3319458"/>
            <a:ext cx="6256562" cy="3223539"/>
          </a:xfrm>
          <a:prstGeom prst="rect">
            <a:avLst/>
          </a:prstGeom>
        </p:spPr>
      </p:pic>
      <p:pic>
        <p:nvPicPr>
          <p:cNvPr id="7" name="Picture 6">
            <a:extLst>
              <a:ext uri="{FF2B5EF4-FFF2-40B4-BE49-F238E27FC236}">
                <a16:creationId xmlns:a16="http://schemas.microsoft.com/office/drawing/2014/main" id="{B189008D-4345-CCAF-7097-A2F3F0DCB43F}"/>
              </a:ext>
            </a:extLst>
          </p:cNvPr>
          <p:cNvPicPr>
            <a:picLocks noChangeAspect="1"/>
          </p:cNvPicPr>
          <p:nvPr/>
        </p:nvPicPr>
        <p:blipFill>
          <a:blip r:embed="rId4"/>
          <a:stretch>
            <a:fillRect/>
          </a:stretch>
        </p:blipFill>
        <p:spPr>
          <a:xfrm>
            <a:off x="3807573" y="195796"/>
            <a:ext cx="5913632" cy="3383573"/>
          </a:xfrm>
          <a:prstGeom prst="rect">
            <a:avLst/>
          </a:prstGeom>
        </p:spPr>
      </p:pic>
      <p:pic>
        <p:nvPicPr>
          <p:cNvPr id="9" name="Picture 8">
            <a:extLst>
              <a:ext uri="{FF2B5EF4-FFF2-40B4-BE49-F238E27FC236}">
                <a16:creationId xmlns:a16="http://schemas.microsoft.com/office/drawing/2014/main" id="{D3781569-9F0E-7850-1422-EF3B84E59436}"/>
              </a:ext>
            </a:extLst>
          </p:cNvPr>
          <p:cNvPicPr>
            <a:picLocks noChangeAspect="1"/>
          </p:cNvPicPr>
          <p:nvPr/>
        </p:nvPicPr>
        <p:blipFill>
          <a:blip r:embed="rId5"/>
          <a:stretch>
            <a:fillRect/>
          </a:stretch>
        </p:blipFill>
        <p:spPr>
          <a:xfrm>
            <a:off x="3807573" y="2935186"/>
            <a:ext cx="5486875" cy="3391194"/>
          </a:xfrm>
          <a:prstGeom prst="rect">
            <a:avLst/>
          </a:prstGeom>
        </p:spPr>
      </p:pic>
    </p:spTree>
    <p:extLst>
      <p:ext uri="{BB962C8B-B14F-4D97-AF65-F5344CB8AC3E}">
        <p14:creationId xmlns:p14="http://schemas.microsoft.com/office/powerpoint/2010/main" val="1980907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F3F0-8E3C-9EC2-08A0-4468CCE58E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1C18ED-A2DC-EA24-3A01-140FB4D79B60}"/>
              </a:ext>
            </a:extLst>
          </p:cNvPr>
          <p:cNvPicPr>
            <a:picLocks noChangeAspect="1"/>
          </p:cNvPicPr>
          <p:nvPr/>
        </p:nvPicPr>
        <p:blipFill>
          <a:blip r:embed="rId2"/>
          <a:stretch>
            <a:fillRect/>
          </a:stretch>
        </p:blipFill>
        <p:spPr>
          <a:xfrm>
            <a:off x="159755" y="129254"/>
            <a:ext cx="6111770" cy="3299746"/>
          </a:xfrm>
          <a:prstGeom prst="rect">
            <a:avLst/>
          </a:prstGeom>
        </p:spPr>
      </p:pic>
      <p:pic>
        <p:nvPicPr>
          <p:cNvPr id="5" name="Picture 4">
            <a:extLst>
              <a:ext uri="{FF2B5EF4-FFF2-40B4-BE49-F238E27FC236}">
                <a16:creationId xmlns:a16="http://schemas.microsoft.com/office/drawing/2014/main" id="{59654F53-5706-04EB-F502-70F8119314FC}"/>
              </a:ext>
            </a:extLst>
          </p:cNvPr>
          <p:cNvPicPr>
            <a:picLocks noChangeAspect="1"/>
          </p:cNvPicPr>
          <p:nvPr/>
        </p:nvPicPr>
        <p:blipFill>
          <a:blip r:embed="rId3"/>
          <a:stretch>
            <a:fillRect/>
          </a:stretch>
        </p:blipFill>
        <p:spPr>
          <a:xfrm>
            <a:off x="281535" y="3231829"/>
            <a:ext cx="4671465" cy="3215919"/>
          </a:xfrm>
          <a:prstGeom prst="rect">
            <a:avLst/>
          </a:prstGeom>
        </p:spPr>
      </p:pic>
      <p:pic>
        <p:nvPicPr>
          <p:cNvPr id="7" name="Picture 6">
            <a:extLst>
              <a:ext uri="{FF2B5EF4-FFF2-40B4-BE49-F238E27FC236}">
                <a16:creationId xmlns:a16="http://schemas.microsoft.com/office/drawing/2014/main" id="{08D82D1A-97A3-E25F-917C-A854713EF946}"/>
              </a:ext>
            </a:extLst>
          </p:cNvPr>
          <p:cNvPicPr>
            <a:picLocks noChangeAspect="1"/>
          </p:cNvPicPr>
          <p:nvPr/>
        </p:nvPicPr>
        <p:blipFill>
          <a:blip r:embed="rId4"/>
          <a:stretch>
            <a:fillRect/>
          </a:stretch>
        </p:blipFill>
        <p:spPr>
          <a:xfrm>
            <a:off x="5242435" y="3083226"/>
            <a:ext cx="4503810" cy="3513124"/>
          </a:xfrm>
          <a:prstGeom prst="rect">
            <a:avLst/>
          </a:prstGeom>
        </p:spPr>
      </p:pic>
    </p:spTree>
    <p:extLst>
      <p:ext uri="{BB962C8B-B14F-4D97-AF65-F5344CB8AC3E}">
        <p14:creationId xmlns:p14="http://schemas.microsoft.com/office/powerpoint/2010/main" val="1029820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92F3-1F7B-EAA1-D24C-5CD66DFD52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0EE58A-2973-D3B4-03E1-E87B1B4F348B}"/>
              </a:ext>
            </a:extLst>
          </p:cNvPr>
          <p:cNvPicPr>
            <a:picLocks noChangeAspect="1"/>
          </p:cNvPicPr>
          <p:nvPr/>
        </p:nvPicPr>
        <p:blipFill>
          <a:blip r:embed="rId2"/>
          <a:stretch>
            <a:fillRect/>
          </a:stretch>
        </p:blipFill>
        <p:spPr>
          <a:xfrm>
            <a:off x="229980" y="0"/>
            <a:ext cx="5814564" cy="2400508"/>
          </a:xfrm>
          <a:prstGeom prst="rect">
            <a:avLst/>
          </a:prstGeom>
        </p:spPr>
      </p:pic>
      <p:pic>
        <p:nvPicPr>
          <p:cNvPr id="5" name="Picture 4">
            <a:extLst>
              <a:ext uri="{FF2B5EF4-FFF2-40B4-BE49-F238E27FC236}">
                <a16:creationId xmlns:a16="http://schemas.microsoft.com/office/drawing/2014/main" id="{551C031F-A252-BCAC-BEE1-FA825EEAB8DD}"/>
              </a:ext>
            </a:extLst>
          </p:cNvPr>
          <p:cNvPicPr>
            <a:picLocks noChangeAspect="1"/>
          </p:cNvPicPr>
          <p:nvPr/>
        </p:nvPicPr>
        <p:blipFill>
          <a:blip r:embed="rId3"/>
          <a:stretch>
            <a:fillRect/>
          </a:stretch>
        </p:blipFill>
        <p:spPr>
          <a:xfrm>
            <a:off x="229980" y="2656525"/>
            <a:ext cx="6348010" cy="3086367"/>
          </a:xfrm>
          <a:prstGeom prst="rect">
            <a:avLst/>
          </a:prstGeom>
        </p:spPr>
      </p:pic>
      <p:pic>
        <p:nvPicPr>
          <p:cNvPr id="7" name="Picture 6">
            <a:extLst>
              <a:ext uri="{FF2B5EF4-FFF2-40B4-BE49-F238E27FC236}">
                <a16:creationId xmlns:a16="http://schemas.microsoft.com/office/drawing/2014/main" id="{FA95A3C8-56D5-A06D-ADC1-14E2EBCB8C7B}"/>
              </a:ext>
            </a:extLst>
          </p:cNvPr>
          <p:cNvPicPr>
            <a:picLocks noChangeAspect="1"/>
          </p:cNvPicPr>
          <p:nvPr/>
        </p:nvPicPr>
        <p:blipFill>
          <a:blip r:embed="rId4"/>
          <a:stretch>
            <a:fillRect/>
          </a:stretch>
        </p:blipFill>
        <p:spPr>
          <a:xfrm>
            <a:off x="3583070" y="619805"/>
            <a:ext cx="5989839" cy="3162574"/>
          </a:xfrm>
          <a:prstGeom prst="rect">
            <a:avLst/>
          </a:prstGeom>
        </p:spPr>
      </p:pic>
      <p:pic>
        <p:nvPicPr>
          <p:cNvPr id="9" name="Picture 8">
            <a:extLst>
              <a:ext uri="{FF2B5EF4-FFF2-40B4-BE49-F238E27FC236}">
                <a16:creationId xmlns:a16="http://schemas.microsoft.com/office/drawing/2014/main" id="{AC4AE027-AFE4-F4E0-4659-9113CD9FF113}"/>
              </a:ext>
            </a:extLst>
          </p:cNvPr>
          <p:cNvPicPr>
            <a:picLocks noChangeAspect="1"/>
          </p:cNvPicPr>
          <p:nvPr/>
        </p:nvPicPr>
        <p:blipFill>
          <a:blip r:embed="rId5"/>
          <a:stretch>
            <a:fillRect/>
          </a:stretch>
        </p:blipFill>
        <p:spPr>
          <a:xfrm>
            <a:off x="3274665" y="3143245"/>
            <a:ext cx="6401355" cy="3238781"/>
          </a:xfrm>
          <a:prstGeom prst="rect">
            <a:avLst/>
          </a:prstGeom>
        </p:spPr>
      </p:pic>
    </p:spTree>
    <p:extLst>
      <p:ext uri="{BB962C8B-B14F-4D97-AF65-F5344CB8AC3E}">
        <p14:creationId xmlns:p14="http://schemas.microsoft.com/office/powerpoint/2010/main" val="53744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4734-C1A0-211C-519C-3E66DD6585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47021B-1012-CCED-A8DA-EF64ADB5E01B}"/>
              </a:ext>
            </a:extLst>
          </p:cNvPr>
          <p:cNvSpPr txBox="1"/>
          <p:nvPr/>
        </p:nvSpPr>
        <p:spPr>
          <a:xfrm>
            <a:off x="833120" y="711200"/>
            <a:ext cx="1103187" cy="369332"/>
          </a:xfrm>
          <a:prstGeom prst="rect">
            <a:avLst/>
          </a:prstGeom>
          <a:noFill/>
        </p:spPr>
        <p:txBody>
          <a:bodyPr wrap="none" rtlCol="0">
            <a:spAutoFit/>
          </a:bodyPr>
          <a:lstStyle/>
          <a:p>
            <a:r>
              <a:rPr lang="en-US" dirty="0"/>
              <a:t>Module 5</a:t>
            </a:r>
          </a:p>
        </p:txBody>
      </p:sp>
    </p:spTree>
    <p:extLst>
      <p:ext uri="{BB962C8B-B14F-4D97-AF65-F5344CB8AC3E}">
        <p14:creationId xmlns:p14="http://schemas.microsoft.com/office/powerpoint/2010/main" val="4268402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5F5-03AA-D92D-60A8-B08A3E4A0C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0A7977-DA67-E1B2-876A-5361B46AD3E8}"/>
              </a:ext>
            </a:extLst>
          </p:cNvPr>
          <p:cNvPicPr>
            <a:picLocks noChangeAspect="1"/>
          </p:cNvPicPr>
          <p:nvPr/>
        </p:nvPicPr>
        <p:blipFill>
          <a:blip r:embed="rId2"/>
          <a:stretch>
            <a:fillRect/>
          </a:stretch>
        </p:blipFill>
        <p:spPr>
          <a:xfrm>
            <a:off x="294186" y="309006"/>
            <a:ext cx="6287045" cy="3444538"/>
          </a:xfrm>
          <a:prstGeom prst="rect">
            <a:avLst/>
          </a:prstGeom>
        </p:spPr>
      </p:pic>
      <p:pic>
        <p:nvPicPr>
          <p:cNvPr id="5" name="Picture 4">
            <a:extLst>
              <a:ext uri="{FF2B5EF4-FFF2-40B4-BE49-F238E27FC236}">
                <a16:creationId xmlns:a16="http://schemas.microsoft.com/office/drawing/2014/main" id="{6CD18B86-A7A6-F46E-CBCF-57A17366EBD7}"/>
              </a:ext>
            </a:extLst>
          </p:cNvPr>
          <p:cNvPicPr>
            <a:picLocks noChangeAspect="1"/>
          </p:cNvPicPr>
          <p:nvPr/>
        </p:nvPicPr>
        <p:blipFill>
          <a:blip r:embed="rId3"/>
          <a:stretch>
            <a:fillRect/>
          </a:stretch>
        </p:blipFill>
        <p:spPr>
          <a:xfrm>
            <a:off x="3833983" y="3363558"/>
            <a:ext cx="5494496" cy="3185436"/>
          </a:xfrm>
          <a:prstGeom prst="rect">
            <a:avLst/>
          </a:prstGeom>
        </p:spPr>
      </p:pic>
    </p:spTree>
    <p:extLst>
      <p:ext uri="{BB962C8B-B14F-4D97-AF65-F5344CB8AC3E}">
        <p14:creationId xmlns:p14="http://schemas.microsoft.com/office/powerpoint/2010/main" val="4077645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E505-40D9-4ED7-D016-8A821BFA10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945D73-8785-5830-BDB6-66021AD6D02D}"/>
              </a:ext>
            </a:extLst>
          </p:cNvPr>
          <p:cNvPicPr>
            <a:picLocks noChangeAspect="1"/>
          </p:cNvPicPr>
          <p:nvPr/>
        </p:nvPicPr>
        <p:blipFill>
          <a:blip r:embed="rId2"/>
          <a:stretch>
            <a:fillRect/>
          </a:stretch>
        </p:blipFill>
        <p:spPr>
          <a:xfrm>
            <a:off x="389983" y="447253"/>
            <a:ext cx="6226080" cy="3429297"/>
          </a:xfrm>
          <a:prstGeom prst="rect">
            <a:avLst/>
          </a:prstGeom>
        </p:spPr>
      </p:pic>
    </p:spTree>
    <p:extLst>
      <p:ext uri="{BB962C8B-B14F-4D97-AF65-F5344CB8AC3E}">
        <p14:creationId xmlns:p14="http://schemas.microsoft.com/office/powerpoint/2010/main" val="3528220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9C2D-F040-78E6-DD9B-00AC84CAA3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164119-33F6-DB1B-2C31-82D128A4EEBA}"/>
              </a:ext>
            </a:extLst>
          </p:cNvPr>
          <p:cNvPicPr>
            <a:picLocks noChangeAspect="1"/>
          </p:cNvPicPr>
          <p:nvPr/>
        </p:nvPicPr>
        <p:blipFill>
          <a:blip r:embed="rId2"/>
          <a:stretch>
            <a:fillRect/>
          </a:stretch>
        </p:blipFill>
        <p:spPr>
          <a:xfrm>
            <a:off x="172263" y="202340"/>
            <a:ext cx="6348010" cy="3109229"/>
          </a:xfrm>
          <a:prstGeom prst="rect">
            <a:avLst/>
          </a:prstGeom>
        </p:spPr>
      </p:pic>
    </p:spTree>
    <p:extLst>
      <p:ext uri="{BB962C8B-B14F-4D97-AF65-F5344CB8AC3E}">
        <p14:creationId xmlns:p14="http://schemas.microsoft.com/office/powerpoint/2010/main" val="125007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263D5-F352-EAA7-74F0-A6DE67CBD0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7F076F-3E87-9983-BF3B-E6F811D58AB9}"/>
              </a:ext>
            </a:extLst>
          </p:cNvPr>
          <p:cNvPicPr>
            <a:picLocks noChangeAspect="1"/>
          </p:cNvPicPr>
          <p:nvPr/>
        </p:nvPicPr>
        <p:blipFill>
          <a:blip r:embed="rId2"/>
          <a:stretch>
            <a:fillRect/>
          </a:stretch>
        </p:blipFill>
        <p:spPr>
          <a:xfrm>
            <a:off x="304555" y="193086"/>
            <a:ext cx="5639289" cy="3101609"/>
          </a:xfrm>
          <a:prstGeom prst="rect">
            <a:avLst/>
          </a:prstGeom>
        </p:spPr>
      </p:pic>
      <p:pic>
        <p:nvPicPr>
          <p:cNvPr id="5" name="Picture 4">
            <a:extLst>
              <a:ext uri="{FF2B5EF4-FFF2-40B4-BE49-F238E27FC236}">
                <a16:creationId xmlns:a16="http://schemas.microsoft.com/office/drawing/2014/main" id="{A580F002-9E22-D555-30A6-BE0F5779D989}"/>
              </a:ext>
            </a:extLst>
          </p:cNvPr>
          <p:cNvPicPr>
            <a:picLocks noChangeAspect="1"/>
          </p:cNvPicPr>
          <p:nvPr/>
        </p:nvPicPr>
        <p:blipFill>
          <a:blip r:embed="rId3"/>
          <a:stretch>
            <a:fillRect/>
          </a:stretch>
        </p:blipFill>
        <p:spPr>
          <a:xfrm>
            <a:off x="304555" y="3121307"/>
            <a:ext cx="5585944" cy="3543607"/>
          </a:xfrm>
          <a:prstGeom prst="rect">
            <a:avLst/>
          </a:prstGeom>
        </p:spPr>
      </p:pic>
      <p:pic>
        <p:nvPicPr>
          <p:cNvPr id="7" name="Picture 6">
            <a:extLst>
              <a:ext uri="{FF2B5EF4-FFF2-40B4-BE49-F238E27FC236}">
                <a16:creationId xmlns:a16="http://schemas.microsoft.com/office/drawing/2014/main" id="{685CEA81-25B9-0932-1AF5-FA75B1B50E6B}"/>
              </a:ext>
            </a:extLst>
          </p:cNvPr>
          <p:cNvPicPr>
            <a:picLocks noChangeAspect="1"/>
          </p:cNvPicPr>
          <p:nvPr/>
        </p:nvPicPr>
        <p:blipFill>
          <a:blip r:embed="rId4"/>
          <a:stretch>
            <a:fillRect/>
          </a:stretch>
        </p:blipFill>
        <p:spPr>
          <a:xfrm>
            <a:off x="3664951" y="532205"/>
            <a:ext cx="5936494" cy="2423370"/>
          </a:xfrm>
          <a:prstGeom prst="rect">
            <a:avLst/>
          </a:prstGeom>
        </p:spPr>
      </p:pic>
      <p:pic>
        <p:nvPicPr>
          <p:cNvPr id="9" name="Picture 8">
            <a:extLst>
              <a:ext uri="{FF2B5EF4-FFF2-40B4-BE49-F238E27FC236}">
                <a16:creationId xmlns:a16="http://schemas.microsoft.com/office/drawing/2014/main" id="{2AC5AC42-73A1-D286-134A-67A9DB15DF70}"/>
              </a:ext>
            </a:extLst>
          </p:cNvPr>
          <p:cNvPicPr>
            <a:picLocks noChangeAspect="1"/>
          </p:cNvPicPr>
          <p:nvPr/>
        </p:nvPicPr>
        <p:blipFill>
          <a:blip r:embed="rId5"/>
          <a:stretch>
            <a:fillRect/>
          </a:stretch>
        </p:blipFill>
        <p:spPr>
          <a:xfrm>
            <a:off x="3421089" y="4077700"/>
            <a:ext cx="6180356" cy="2248095"/>
          </a:xfrm>
          <a:prstGeom prst="rect">
            <a:avLst/>
          </a:prstGeom>
        </p:spPr>
      </p:pic>
    </p:spTree>
    <p:extLst>
      <p:ext uri="{BB962C8B-B14F-4D97-AF65-F5344CB8AC3E}">
        <p14:creationId xmlns:p14="http://schemas.microsoft.com/office/powerpoint/2010/main" val="76306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B24DF8-4E6F-0D9B-6B93-7502487EA6BF}"/>
              </a:ext>
            </a:extLst>
          </p:cNvPr>
          <p:cNvSpPr txBox="1"/>
          <p:nvPr/>
        </p:nvSpPr>
        <p:spPr>
          <a:xfrm>
            <a:off x="2834640" y="2625634"/>
            <a:ext cx="1103187" cy="369332"/>
          </a:xfrm>
          <a:prstGeom prst="rect">
            <a:avLst/>
          </a:prstGeom>
          <a:noFill/>
        </p:spPr>
        <p:txBody>
          <a:bodyPr wrap="none" rtlCol="0">
            <a:spAutoFit/>
          </a:bodyPr>
          <a:lstStyle/>
          <a:p>
            <a:r>
              <a:rPr lang="en-US" dirty="0"/>
              <a:t>Module 1</a:t>
            </a:r>
          </a:p>
        </p:txBody>
      </p:sp>
    </p:spTree>
    <p:extLst>
      <p:ext uri="{BB962C8B-B14F-4D97-AF65-F5344CB8AC3E}">
        <p14:creationId xmlns:p14="http://schemas.microsoft.com/office/powerpoint/2010/main" val="70200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B1E5E-CDE1-A6B0-BC87-662752729A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5DA5B6-2D26-E17E-962C-0D5EED953862}"/>
              </a:ext>
            </a:extLst>
          </p:cNvPr>
          <p:cNvPicPr>
            <a:picLocks noChangeAspect="1"/>
          </p:cNvPicPr>
          <p:nvPr/>
        </p:nvPicPr>
        <p:blipFill>
          <a:blip r:embed="rId2"/>
          <a:stretch>
            <a:fillRect/>
          </a:stretch>
        </p:blipFill>
        <p:spPr>
          <a:xfrm>
            <a:off x="347024" y="121633"/>
            <a:ext cx="5319221" cy="3307367"/>
          </a:xfrm>
          <a:prstGeom prst="rect">
            <a:avLst/>
          </a:prstGeom>
        </p:spPr>
      </p:pic>
      <p:pic>
        <p:nvPicPr>
          <p:cNvPr id="5" name="Picture 4">
            <a:extLst>
              <a:ext uri="{FF2B5EF4-FFF2-40B4-BE49-F238E27FC236}">
                <a16:creationId xmlns:a16="http://schemas.microsoft.com/office/drawing/2014/main" id="{7BDBB5C1-7908-CA58-DADF-A72B00F67714}"/>
              </a:ext>
            </a:extLst>
          </p:cNvPr>
          <p:cNvPicPr>
            <a:picLocks noChangeAspect="1"/>
          </p:cNvPicPr>
          <p:nvPr/>
        </p:nvPicPr>
        <p:blipFill>
          <a:blip r:embed="rId3"/>
          <a:stretch>
            <a:fillRect/>
          </a:stretch>
        </p:blipFill>
        <p:spPr>
          <a:xfrm>
            <a:off x="161458" y="3474720"/>
            <a:ext cx="4488569" cy="1691787"/>
          </a:xfrm>
          <a:prstGeom prst="rect">
            <a:avLst/>
          </a:prstGeom>
        </p:spPr>
      </p:pic>
      <p:pic>
        <p:nvPicPr>
          <p:cNvPr id="7" name="Picture 6">
            <a:extLst>
              <a:ext uri="{FF2B5EF4-FFF2-40B4-BE49-F238E27FC236}">
                <a16:creationId xmlns:a16="http://schemas.microsoft.com/office/drawing/2014/main" id="{613C1F80-1154-2965-C0A4-94C463459A2C}"/>
              </a:ext>
            </a:extLst>
          </p:cNvPr>
          <p:cNvPicPr>
            <a:picLocks noChangeAspect="1"/>
          </p:cNvPicPr>
          <p:nvPr/>
        </p:nvPicPr>
        <p:blipFill>
          <a:blip r:embed="rId4"/>
          <a:stretch>
            <a:fillRect/>
          </a:stretch>
        </p:blipFill>
        <p:spPr>
          <a:xfrm>
            <a:off x="161458" y="5166507"/>
            <a:ext cx="5288738" cy="1760373"/>
          </a:xfrm>
          <a:prstGeom prst="rect">
            <a:avLst/>
          </a:prstGeom>
        </p:spPr>
      </p:pic>
    </p:spTree>
    <p:extLst>
      <p:ext uri="{BB962C8B-B14F-4D97-AF65-F5344CB8AC3E}">
        <p14:creationId xmlns:p14="http://schemas.microsoft.com/office/powerpoint/2010/main" val="2165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C157C-7E71-00DD-B11C-77BDBC4BF8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0C6D27A-4A4F-48A4-DF66-B8528E6986DA}"/>
              </a:ext>
            </a:extLst>
          </p:cNvPr>
          <p:cNvPicPr>
            <a:picLocks noChangeAspect="1"/>
          </p:cNvPicPr>
          <p:nvPr/>
        </p:nvPicPr>
        <p:blipFill>
          <a:blip r:embed="rId2"/>
          <a:stretch>
            <a:fillRect/>
          </a:stretch>
        </p:blipFill>
        <p:spPr>
          <a:xfrm>
            <a:off x="217995" y="104503"/>
            <a:ext cx="6073666" cy="3078747"/>
          </a:xfrm>
          <a:prstGeom prst="rect">
            <a:avLst/>
          </a:prstGeom>
        </p:spPr>
      </p:pic>
      <p:pic>
        <p:nvPicPr>
          <p:cNvPr id="3" name="Picture 2">
            <a:extLst>
              <a:ext uri="{FF2B5EF4-FFF2-40B4-BE49-F238E27FC236}">
                <a16:creationId xmlns:a16="http://schemas.microsoft.com/office/drawing/2014/main" id="{7D36113A-261E-9AB2-DFCA-4850F8E79F73}"/>
              </a:ext>
            </a:extLst>
          </p:cNvPr>
          <p:cNvPicPr>
            <a:picLocks noChangeAspect="1"/>
          </p:cNvPicPr>
          <p:nvPr/>
        </p:nvPicPr>
        <p:blipFill>
          <a:blip r:embed="rId3"/>
          <a:stretch>
            <a:fillRect/>
          </a:stretch>
        </p:blipFill>
        <p:spPr>
          <a:xfrm>
            <a:off x="73202" y="3423268"/>
            <a:ext cx="6218459" cy="3330229"/>
          </a:xfrm>
          <a:prstGeom prst="rect">
            <a:avLst/>
          </a:prstGeom>
        </p:spPr>
      </p:pic>
    </p:spTree>
    <p:extLst>
      <p:ext uri="{BB962C8B-B14F-4D97-AF65-F5344CB8AC3E}">
        <p14:creationId xmlns:p14="http://schemas.microsoft.com/office/powerpoint/2010/main" val="2623613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93A60-7F4A-4075-E419-85EE761A0B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F28ECB-54CA-08F7-E36B-FFFE7CC86089}"/>
              </a:ext>
            </a:extLst>
          </p:cNvPr>
          <p:cNvPicPr>
            <a:picLocks noChangeAspect="1"/>
          </p:cNvPicPr>
          <p:nvPr/>
        </p:nvPicPr>
        <p:blipFill>
          <a:blip r:embed="rId2"/>
          <a:stretch>
            <a:fillRect/>
          </a:stretch>
        </p:blipFill>
        <p:spPr>
          <a:xfrm>
            <a:off x="286027" y="274047"/>
            <a:ext cx="6172735" cy="3154953"/>
          </a:xfrm>
          <a:prstGeom prst="rect">
            <a:avLst/>
          </a:prstGeom>
        </p:spPr>
      </p:pic>
      <p:pic>
        <p:nvPicPr>
          <p:cNvPr id="5" name="Picture 4">
            <a:extLst>
              <a:ext uri="{FF2B5EF4-FFF2-40B4-BE49-F238E27FC236}">
                <a16:creationId xmlns:a16="http://schemas.microsoft.com/office/drawing/2014/main" id="{643C021D-F550-2FE3-E35F-74DC2EFF1AF3}"/>
              </a:ext>
            </a:extLst>
          </p:cNvPr>
          <p:cNvPicPr>
            <a:picLocks noChangeAspect="1"/>
          </p:cNvPicPr>
          <p:nvPr/>
        </p:nvPicPr>
        <p:blipFill>
          <a:blip r:embed="rId3"/>
          <a:stretch>
            <a:fillRect/>
          </a:stretch>
        </p:blipFill>
        <p:spPr>
          <a:xfrm>
            <a:off x="-50075" y="3429000"/>
            <a:ext cx="6287045" cy="3299746"/>
          </a:xfrm>
          <a:prstGeom prst="rect">
            <a:avLst/>
          </a:prstGeom>
        </p:spPr>
      </p:pic>
    </p:spTree>
    <p:extLst>
      <p:ext uri="{BB962C8B-B14F-4D97-AF65-F5344CB8AC3E}">
        <p14:creationId xmlns:p14="http://schemas.microsoft.com/office/powerpoint/2010/main" val="1008188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2FCAA-5208-4115-0033-78F3F505C61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0B3710E-F480-998B-3B44-7D51B7F7C5E6}"/>
              </a:ext>
            </a:extLst>
          </p:cNvPr>
          <p:cNvPicPr>
            <a:picLocks noChangeAspect="1"/>
          </p:cNvPicPr>
          <p:nvPr/>
        </p:nvPicPr>
        <p:blipFill>
          <a:blip r:embed="rId2"/>
          <a:stretch>
            <a:fillRect/>
          </a:stretch>
        </p:blipFill>
        <p:spPr>
          <a:xfrm>
            <a:off x="166829" y="68289"/>
            <a:ext cx="6149873" cy="3360711"/>
          </a:xfrm>
          <a:prstGeom prst="rect">
            <a:avLst/>
          </a:prstGeom>
        </p:spPr>
      </p:pic>
      <p:pic>
        <p:nvPicPr>
          <p:cNvPr id="3" name="Picture 2">
            <a:extLst>
              <a:ext uri="{FF2B5EF4-FFF2-40B4-BE49-F238E27FC236}">
                <a16:creationId xmlns:a16="http://schemas.microsoft.com/office/drawing/2014/main" id="{3F2A7AC7-CB5C-AF48-1EC4-3070F5498622}"/>
              </a:ext>
            </a:extLst>
          </p:cNvPr>
          <p:cNvPicPr>
            <a:picLocks noChangeAspect="1"/>
          </p:cNvPicPr>
          <p:nvPr/>
        </p:nvPicPr>
        <p:blipFill>
          <a:blip r:embed="rId3"/>
          <a:stretch>
            <a:fillRect/>
          </a:stretch>
        </p:blipFill>
        <p:spPr>
          <a:xfrm>
            <a:off x="211458" y="3429000"/>
            <a:ext cx="6172735" cy="3345470"/>
          </a:xfrm>
          <a:prstGeom prst="rect">
            <a:avLst/>
          </a:prstGeom>
        </p:spPr>
      </p:pic>
      <p:pic>
        <p:nvPicPr>
          <p:cNvPr id="5" name="Picture 4">
            <a:extLst>
              <a:ext uri="{FF2B5EF4-FFF2-40B4-BE49-F238E27FC236}">
                <a16:creationId xmlns:a16="http://schemas.microsoft.com/office/drawing/2014/main" id="{857B11FC-D406-C507-219A-80AC06A2388A}"/>
              </a:ext>
            </a:extLst>
          </p:cNvPr>
          <p:cNvPicPr>
            <a:picLocks noChangeAspect="1"/>
          </p:cNvPicPr>
          <p:nvPr/>
        </p:nvPicPr>
        <p:blipFill>
          <a:blip r:embed="rId4"/>
          <a:stretch>
            <a:fillRect/>
          </a:stretch>
        </p:blipFill>
        <p:spPr>
          <a:xfrm>
            <a:off x="3934920" y="83530"/>
            <a:ext cx="6111770" cy="3574090"/>
          </a:xfrm>
          <a:prstGeom prst="rect">
            <a:avLst/>
          </a:prstGeom>
        </p:spPr>
      </p:pic>
      <p:pic>
        <p:nvPicPr>
          <p:cNvPr id="8" name="Picture 7">
            <a:extLst>
              <a:ext uri="{FF2B5EF4-FFF2-40B4-BE49-F238E27FC236}">
                <a16:creationId xmlns:a16="http://schemas.microsoft.com/office/drawing/2014/main" id="{56B25E82-DBDF-8C3C-B228-176FD2E3BFDB}"/>
              </a:ext>
            </a:extLst>
          </p:cNvPr>
          <p:cNvPicPr>
            <a:picLocks noChangeAspect="1"/>
          </p:cNvPicPr>
          <p:nvPr/>
        </p:nvPicPr>
        <p:blipFill>
          <a:blip r:embed="rId5"/>
          <a:stretch>
            <a:fillRect/>
          </a:stretch>
        </p:blipFill>
        <p:spPr>
          <a:xfrm>
            <a:off x="3752025" y="2752844"/>
            <a:ext cx="6294665" cy="3520745"/>
          </a:xfrm>
          <a:prstGeom prst="rect">
            <a:avLst/>
          </a:prstGeom>
        </p:spPr>
      </p:pic>
    </p:spTree>
    <p:extLst>
      <p:ext uri="{BB962C8B-B14F-4D97-AF65-F5344CB8AC3E}">
        <p14:creationId xmlns:p14="http://schemas.microsoft.com/office/powerpoint/2010/main" val="2335781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C0856-9563-310D-DEF0-85E9C971EA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AABEDB-D6CF-578F-341F-36EA45B369CD}"/>
              </a:ext>
            </a:extLst>
          </p:cNvPr>
          <p:cNvPicPr>
            <a:picLocks noChangeAspect="1"/>
          </p:cNvPicPr>
          <p:nvPr/>
        </p:nvPicPr>
        <p:blipFill>
          <a:blip r:embed="rId2"/>
          <a:stretch>
            <a:fillRect/>
          </a:stretch>
        </p:blipFill>
        <p:spPr>
          <a:xfrm>
            <a:off x="162473" y="22565"/>
            <a:ext cx="6210838" cy="3406435"/>
          </a:xfrm>
          <a:prstGeom prst="rect">
            <a:avLst/>
          </a:prstGeom>
        </p:spPr>
      </p:pic>
      <p:pic>
        <p:nvPicPr>
          <p:cNvPr id="5" name="Picture 4">
            <a:extLst>
              <a:ext uri="{FF2B5EF4-FFF2-40B4-BE49-F238E27FC236}">
                <a16:creationId xmlns:a16="http://schemas.microsoft.com/office/drawing/2014/main" id="{6A1069B4-05B2-732C-5846-15674A678DE4}"/>
              </a:ext>
            </a:extLst>
          </p:cNvPr>
          <p:cNvPicPr>
            <a:picLocks noChangeAspect="1"/>
          </p:cNvPicPr>
          <p:nvPr/>
        </p:nvPicPr>
        <p:blipFill>
          <a:blip r:embed="rId3"/>
          <a:stretch>
            <a:fillRect/>
          </a:stretch>
        </p:blipFill>
        <p:spPr>
          <a:xfrm>
            <a:off x="143421" y="3429000"/>
            <a:ext cx="6248942" cy="2994920"/>
          </a:xfrm>
          <a:prstGeom prst="rect">
            <a:avLst/>
          </a:prstGeom>
        </p:spPr>
      </p:pic>
      <p:pic>
        <p:nvPicPr>
          <p:cNvPr id="7" name="Picture 6">
            <a:extLst>
              <a:ext uri="{FF2B5EF4-FFF2-40B4-BE49-F238E27FC236}">
                <a16:creationId xmlns:a16="http://schemas.microsoft.com/office/drawing/2014/main" id="{8C4CD10F-A7D4-1A79-7A29-C76E0650F9F7}"/>
              </a:ext>
            </a:extLst>
          </p:cNvPr>
          <p:cNvPicPr>
            <a:picLocks noChangeAspect="1"/>
          </p:cNvPicPr>
          <p:nvPr/>
        </p:nvPicPr>
        <p:blipFill>
          <a:blip r:embed="rId4"/>
          <a:stretch>
            <a:fillRect/>
          </a:stretch>
        </p:blipFill>
        <p:spPr>
          <a:xfrm>
            <a:off x="3625777" y="434080"/>
            <a:ext cx="5867908" cy="3475021"/>
          </a:xfrm>
          <a:prstGeom prst="rect">
            <a:avLst/>
          </a:prstGeom>
        </p:spPr>
      </p:pic>
      <p:pic>
        <p:nvPicPr>
          <p:cNvPr id="9" name="Picture 8">
            <a:extLst>
              <a:ext uri="{FF2B5EF4-FFF2-40B4-BE49-F238E27FC236}">
                <a16:creationId xmlns:a16="http://schemas.microsoft.com/office/drawing/2014/main" id="{DA4F0424-37FC-468F-7510-FC09C8448442}"/>
              </a:ext>
            </a:extLst>
          </p:cNvPr>
          <p:cNvPicPr>
            <a:picLocks noChangeAspect="1"/>
          </p:cNvPicPr>
          <p:nvPr/>
        </p:nvPicPr>
        <p:blipFill>
          <a:blip r:embed="rId5"/>
          <a:stretch>
            <a:fillRect/>
          </a:stretch>
        </p:blipFill>
        <p:spPr>
          <a:xfrm>
            <a:off x="3408588" y="3085575"/>
            <a:ext cx="6302286" cy="3505504"/>
          </a:xfrm>
          <a:prstGeom prst="rect">
            <a:avLst/>
          </a:prstGeom>
        </p:spPr>
      </p:pic>
    </p:spTree>
    <p:extLst>
      <p:ext uri="{BB962C8B-B14F-4D97-AF65-F5344CB8AC3E}">
        <p14:creationId xmlns:p14="http://schemas.microsoft.com/office/powerpoint/2010/main" val="2726483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E893-EB80-1190-5E28-1A084D7EEC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EE2F0D-F397-8345-0C4A-0522BEE91EAB}"/>
              </a:ext>
            </a:extLst>
          </p:cNvPr>
          <p:cNvPicPr>
            <a:picLocks noChangeAspect="1"/>
          </p:cNvPicPr>
          <p:nvPr/>
        </p:nvPicPr>
        <p:blipFill>
          <a:blip r:embed="rId2"/>
          <a:stretch>
            <a:fillRect/>
          </a:stretch>
        </p:blipFill>
        <p:spPr>
          <a:xfrm>
            <a:off x="323575" y="171302"/>
            <a:ext cx="6332769" cy="3406435"/>
          </a:xfrm>
          <a:prstGeom prst="rect">
            <a:avLst/>
          </a:prstGeom>
        </p:spPr>
      </p:pic>
    </p:spTree>
    <p:extLst>
      <p:ext uri="{BB962C8B-B14F-4D97-AF65-F5344CB8AC3E}">
        <p14:creationId xmlns:p14="http://schemas.microsoft.com/office/powerpoint/2010/main" val="255161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B80D-341B-56C8-4F0C-D26AC95F9B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B4F758-CD17-4744-5C26-6C90264C582C}"/>
              </a:ext>
            </a:extLst>
          </p:cNvPr>
          <p:cNvPicPr>
            <a:picLocks noChangeAspect="1"/>
          </p:cNvPicPr>
          <p:nvPr/>
        </p:nvPicPr>
        <p:blipFill>
          <a:blip r:embed="rId2"/>
          <a:stretch>
            <a:fillRect/>
          </a:stretch>
        </p:blipFill>
        <p:spPr>
          <a:xfrm>
            <a:off x="167384" y="127788"/>
            <a:ext cx="5913632" cy="2735817"/>
          </a:xfrm>
          <a:prstGeom prst="rect">
            <a:avLst/>
          </a:prstGeom>
        </p:spPr>
      </p:pic>
      <p:pic>
        <p:nvPicPr>
          <p:cNvPr id="5" name="Picture 4">
            <a:extLst>
              <a:ext uri="{FF2B5EF4-FFF2-40B4-BE49-F238E27FC236}">
                <a16:creationId xmlns:a16="http://schemas.microsoft.com/office/drawing/2014/main" id="{7B944E42-CE26-8031-038B-5C807AE8424A}"/>
              </a:ext>
            </a:extLst>
          </p:cNvPr>
          <p:cNvPicPr>
            <a:picLocks noChangeAspect="1"/>
          </p:cNvPicPr>
          <p:nvPr/>
        </p:nvPicPr>
        <p:blipFill>
          <a:blip r:embed="rId3"/>
          <a:stretch>
            <a:fillRect/>
          </a:stretch>
        </p:blipFill>
        <p:spPr>
          <a:xfrm>
            <a:off x="341011" y="2443740"/>
            <a:ext cx="5906012" cy="2362405"/>
          </a:xfrm>
          <a:prstGeom prst="rect">
            <a:avLst/>
          </a:prstGeom>
        </p:spPr>
      </p:pic>
      <p:pic>
        <p:nvPicPr>
          <p:cNvPr id="7" name="Picture 6">
            <a:extLst>
              <a:ext uri="{FF2B5EF4-FFF2-40B4-BE49-F238E27FC236}">
                <a16:creationId xmlns:a16="http://schemas.microsoft.com/office/drawing/2014/main" id="{706D721F-D42C-1414-D699-B2F77F210233}"/>
              </a:ext>
            </a:extLst>
          </p:cNvPr>
          <p:cNvPicPr>
            <a:picLocks noChangeAspect="1"/>
          </p:cNvPicPr>
          <p:nvPr/>
        </p:nvPicPr>
        <p:blipFill>
          <a:blip r:embed="rId4"/>
          <a:stretch>
            <a:fillRect/>
          </a:stretch>
        </p:blipFill>
        <p:spPr>
          <a:xfrm>
            <a:off x="2806073" y="2725634"/>
            <a:ext cx="6096528" cy="3444538"/>
          </a:xfrm>
          <a:prstGeom prst="rect">
            <a:avLst/>
          </a:prstGeom>
        </p:spPr>
      </p:pic>
    </p:spTree>
    <p:extLst>
      <p:ext uri="{BB962C8B-B14F-4D97-AF65-F5344CB8AC3E}">
        <p14:creationId xmlns:p14="http://schemas.microsoft.com/office/powerpoint/2010/main" val="1750804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34C0-6502-085A-59CD-B3BA280ADD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054374-26BC-6414-3D86-BEB959F831B9}"/>
              </a:ext>
            </a:extLst>
          </p:cNvPr>
          <p:cNvPicPr>
            <a:picLocks noChangeAspect="1"/>
          </p:cNvPicPr>
          <p:nvPr/>
        </p:nvPicPr>
        <p:blipFill>
          <a:blip r:embed="rId2"/>
          <a:stretch>
            <a:fillRect/>
          </a:stretch>
        </p:blipFill>
        <p:spPr>
          <a:xfrm>
            <a:off x="205479" y="93519"/>
            <a:ext cx="6020322" cy="2255715"/>
          </a:xfrm>
          <a:prstGeom prst="rect">
            <a:avLst/>
          </a:prstGeom>
        </p:spPr>
      </p:pic>
      <p:pic>
        <p:nvPicPr>
          <p:cNvPr id="5" name="Picture 4">
            <a:extLst>
              <a:ext uri="{FF2B5EF4-FFF2-40B4-BE49-F238E27FC236}">
                <a16:creationId xmlns:a16="http://schemas.microsoft.com/office/drawing/2014/main" id="{3C55BE42-65FE-3171-0054-56BB3AC97322}"/>
              </a:ext>
            </a:extLst>
          </p:cNvPr>
          <p:cNvPicPr>
            <a:picLocks noChangeAspect="1"/>
          </p:cNvPicPr>
          <p:nvPr/>
        </p:nvPicPr>
        <p:blipFill>
          <a:blip r:embed="rId3"/>
          <a:stretch>
            <a:fillRect/>
          </a:stretch>
        </p:blipFill>
        <p:spPr>
          <a:xfrm>
            <a:off x="34014" y="2664676"/>
            <a:ext cx="6363251" cy="3383573"/>
          </a:xfrm>
          <a:prstGeom prst="rect">
            <a:avLst/>
          </a:prstGeom>
        </p:spPr>
      </p:pic>
      <p:pic>
        <p:nvPicPr>
          <p:cNvPr id="7" name="Picture 6">
            <a:extLst>
              <a:ext uri="{FF2B5EF4-FFF2-40B4-BE49-F238E27FC236}">
                <a16:creationId xmlns:a16="http://schemas.microsoft.com/office/drawing/2014/main" id="{FA5C95DB-B826-47EA-77F7-43EC640ED7DF}"/>
              </a:ext>
            </a:extLst>
          </p:cNvPr>
          <p:cNvPicPr>
            <a:picLocks noChangeAspect="1"/>
          </p:cNvPicPr>
          <p:nvPr/>
        </p:nvPicPr>
        <p:blipFill>
          <a:blip r:embed="rId4"/>
          <a:stretch>
            <a:fillRect/>
          </a:stretch>
        </p:blipFill>
        <p:spPr>
          <a:xfrm>
            <a:off x="3817371" y="485365"/>
            <a:ext cx="5883150" cy="3170195"/>
          </a:xfrm>
          <a:prstGeom prst="rect">
            <a:avLst/>
          </a:prstGeom>
        </p:spPr>
      </p:pic>
      <p:pic>
        <p:nvPicPr>
          <p:cNvPr id="9" name="Picture 8">
            <a:extLst>
              <a:ext uri="{FF2B5EF4-FFF2-40B4-BE49-F238E27FC236}">
                <a16:creationId xmlns:a16="http://schemas.microsoft.com/office/drawing/2014/main" id="{04BDDC3F-3C43-2974-1747-D06EF38DF2D0}"/>
              </a:ext>
            </a:extLst>
          </p:cNvPr>
          <p:cNvPicPr>
            <a:picLocks noChangeAspect="1"/>
          </p:cNvPicPr>
          <p:nvPr/>
        </p:nvPicPr>
        <p:blipFill>
          <a:blip r:embed="rId5"/>
          <a:stretch>
            <a:fillRect/>
          </a:stretch>
        </p:blipFill>
        <p:spPr>
          <a:xfrm>
            <a:off x="4172531" y="2794227"/>
            <a:ext cx="5601185" cy="3254022"/>
          </a:xfrm>
          <a:prstGeom prst="rect">
            <a:avLst/>
          </a:prstGeom>
        </p:spPr>
      </p:pic>
      <p:pic>
        <p:nvPicPr>
          <p:cNvPr id="11" name="Picture 10">
            <a:extLst>
              <a:ext uri="{FF2B5EF4-FFF2-40B4-BE49-F238E27FC236}">
                <a16:creationId xmlns:a16="http://schemas.microsoft.com/office/drawing/2014/main" id="{434FACF7-CA02-8F44-817F-73A0EA9345FC}"/>
              </a:ext>
            </a:extLst>
          </p:cNvPr>
          <p:cNvPicPr>
            <a:picLocks noChangeAspect="1"/>
          </p:cNvPicPr>
          <p:nvPr/>
        </p:nvPicPr>
        <p:blipFill>
          <a:blip r:embed="rId6"/>
          <a:stretch>
            <a:fillRect/>
          </a:stretch>
        </p:blipFill>
        <p:spPr>
          <a:xfrm>
            <a:off x="4012496" y="3457114"/>
            <a:ext cx="5921253" cy="3307367"/>
          </a:xfrm>
          <a:prstGeom prst="rect">
            <a:avLst/>
          </a:prstGeom>
        </p:spPr>
      </p:pic>
    </p:spTree>
    <p:extLst>
      <p:ext uri="{BB962C8B-B14F-4D97-AF65-F5344CB8AC3E}">
        <p14:creationId xmlns:p14="http://schemas.microsoft.com/office/powerpoint/2010/main" val="4130117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51C90-DE80-B1CD-912A-A7A37C5C75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6F6A2C-55E4-B22F-C927-B4951BED1CC3}"/>
              </a:ext>
            </a:extLst>
          </p:cNvPr>
          <p:cNvPicPr>
            <a:picLocks noChangeAspect="1"/>
          </p:cNvPicPr>
          <p:nvPr/>
        </p:nvPicPr>
        <p:blipFill>
          <a:blip r:embed="rId2"/>
          <a:stretch>
            <a:fillRect/>
          </a:stretch>
        </p:blipFill>
        <p:spPr>
          <a:xfrm>
            <a:off x="202801" y="53047"/>
            <a:ext cx="5006774" cy="3375953"/>
          </a:xfrm>
          <a:prstGeom prst="rect">
            <a:avLst/>
          </a:prstGeom>
        </p:spPr>
      </p:pic>
      <p:pic>
        <p:nvPicPr>
          <p:cNvPr id="5" name="Picture 4">
            <a:extLst>
              <a:ext uri="{FF2B5EF4-FFF2-40B4-BE49-F238E27FC236}">
                <a16:creationId xmlns:a16="http://schemas.microsoft.com/office/drawing/2014/main" id="{387981FB-46CA-D598-4E83-E990CE64E2DD}"/>
              </a:ext>
            </a:extLst>
          </p:cNvPr>
          <p:cNvPicPr>
            <a:picLocks noChangeAspect="1"/>
          </p:cNvPicPr>
          <p:nvPr/>
        </p:nvPicPr>
        <p:blipFill>
          <a:blip r:embed="rId3"/>
          <a:stretch>
            <a:fillRect/>
          </a:stretch>
        </p:blipFill>
        <p:spPr>
          <a:xfrm>
            <a:off x="218042" y="3487791"/>
            <a:ext cx="4991533" cy="3284505"/>
          </a:xfrm>
          <a:prstGeom prst="rect">
            <a:avLst/>
          </a:prstGeom>
        </p:spPr>
      </p:pic>
      <p:pic>
        <p:nvPicPr>
          <p:cNvPr id="7" name="Picture 6">
            <a:extLst>
              <a:ext uri="{FF2B5EF4-FFF2-40B4-BE49-F238E27FC236}">
                <a16:creationId xmlns:a16="http://schemas.microsoft.com/office/drawing/2014/main" id="{251B22C7-BB11-7E22-D5E1-88E5AFBD7B0C}"/>
              </a:ext>
            </a:extLst>
          </p:cNvPr>
          <p:cNvPicPr>
            <a:picLocks noChangeAspect="1"/>
          </p:cNvPicPr>
          <p:nvPr/>
        </p:nvPicPr>
        <p:blipFill>
          <a:blip r:embed="rId4"/>
          <a:stretch>
            <a:fillRect/>
          </a:stretch>
        </p:blipFill>
        <p:spPr>
          <a:xfrm>
            <a:off x="4953000" y="85704"/>
            <a:ext cx="4808637" cy="2552921"/>
          </a:xfrm>
          <a:prstGeom prst="rect">
            <a:avLst/>
          </a:prstGeom>
        </p:spPr>
      </p:pic>
      <p:pic>
        <p:nvPicPr>
          <p:cNvPr id="9" name="Picture 8">
            <a:extLst>
              <a:ext uri="{FF2B5EF4-FFF2-40B4-BE49-F238E27FC236}">
                <a16:creationId xmlns:a16="http://schemas.microsoft.com/office/drawing/2014/main" id="{BC569CC9-A21C-CB37-E78E-CC977E369790}"/>
              </a:ext>
            </a:extLst>
          </p:cNvPr>
          <p:cNvPicPr>
            <a:picLocks noChangeAspect="1"/>
          </p:cNvPicPr>
          <p:nvPr/>
        </p:nvPicPr>
        <p:blipFill>
          <a:blip r:embed="rId5"/>
          <a:stretch>
            <a:fillRect/>
          </a:stretch>
        </p:blipFill>
        <p:spPr>
          <a:xfrm>
            <a:off x="4879321" y="1818866"/>
            <a:ext cx="4808637" cy="3337849"/>
          </a:xfrm>
          <a:prstGeom prst="rect">
            <a:avLst/>
          </a:prstGeom>
        </p:spPr>
      </p:pic>
      <p:pic>
        <p:nvPicPr>
          <p:cNvPr id="11" name="Picture 10">
            <a:extLst>
              <a:ext uri="{FF2B5EF4-FFF2-40B4-BE49-F238E27FC236}">
                <a16:creationId xmlns:a16="http://schemas.microsoft.com/office/drawing/2014/main" id="{31A68CA6-DB52-8C54-2560-8EAF5535C168}"/>
              </a:ext>
            </a:extLst>
          </p:cNvPr>
          <p:cNvPicPr>
            <a:picLocks noChangeAspect="1"/>
          </p:cNvPicPr>
          <p:nvPr/>
        </p:nvPicPr>
        <p:blipFill>
          <a:blip r:embed="rId6"/>
          <a:stretch>
            <a:fillRect/>
          </a:stretch>
        </p:blipFill>
        <p:spPr>
          <a:xfrm>
            <a:off x="3514539" y="3370209"/>
            <a:ext cx="6309907" cy="3284505"/>
          </a:xfrm>
          <a:prstGeom prst="rect">
            <a:avLst/>
          </a:prstGeom>
        </p:spPr>
      </p:pic>
    </p:spTree>
    <p:extLst>
      <p:ext uri="{BB962C8B-B14F-4D97-AF65-F5344CB8AC3E}">
        <p14:creationId xmlns:p14="http://schemas.microsoft.com/office/powerpoint/2010/main" val="1523195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57C93-02CB-83DE-E1F8-98A3723CEC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7E50CC-056D-6D0D-C00D-BFD2BBA4470D}"/>
              </a:ext>
            </a:extLst>
          </p:cNvPr>
          <p:cNvPicPr>
            <a:picLocks noChangeAspect="1"/>
          </p:cNvPicPr>
          <p:nvPr/>
        </p:nvPicPr>
        <p:blipFill>
          <a:blip r:embed="rId2"/>
          <a:stretch>
            <a:fillRect/>
          </a:stretch>
        </p:blipFill>
        <p:spPr>
          <a:xfrm>
            <a:off x="245198" y="267099"/>
            <a:ext cx="6332769" cy="3345470"/>
          </a:xfrm>
          <a:prstGeom prst="rect">
            <a:avLst/>
          </a:prstGeom>
        </p:spPr>
      </p:pic>
      <p:pic>
        <p:nvPicPr>
          <p:cNvPr id="5" name="Picture 4">
            <a:extLst>
              <a:ext uri="{FF2B5EF4-FFF2-40B4-BE49-F238E27FC236}">
                <a16:creationId xmlns:a16="http://schemas.microsoft.com/office/drawing/2014/main" id="{34BE056C-75F9-E3D7-7C6B-4FD2796AFC6F}"/>
              </a:ext>
            </a:extLst>
          </p:cNvPr>
          <p:cNvPicPr>
            <a:picLocks noChangeAspect="1"/>
          </p:cNvPicPr>
          <p:nvPr/>
        </p:nvPicPr>
        <p:blipFill>
          <a:blip r:embed="rId3"/>
          <a:stretch>
            <a:fillRect/>
          </a:stretch>
        </p:blipFill>
        <p:spPr>
          <a:xfrm>
            <a:off x="0" y="3429000"/>
            <a:ext cx="6309907" cy="3269263"/>
          </a:xfrm>
          <a:prstGeom prst="rect">
            <a:avLst/>
          </a:prstGeom>
        </p:spPr>
      </p:pic>
    </p:spTree>
    <p:extLst>
      <p:ext uri="{BB962C8B-B14F-4D97-AF65-F5344CB8AC3E}">
        <p14:creationId xmlns:p14="http://schemas.microsoft.com/office/powerpoint/2010/main" val="3958588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047F0-2EEC-3B96-C431-447C7F2D00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741783-7ADF-200D-7C68-4F818DE345EB}"/>
              </a:ext>
            </a:extLst>
          </p:cNvPr>
          <p:cNvPicPr>
            <a:picLocks noChangeAspect="1"/>
          </p:cNvPicPr>
          <p:nvPr/>
        </p:nvPicPr>
        <p:blipFill>
          <a:blip r:embed="rId2"/>
          <a:stretch>
            <a:fillRect/>
          </a:stretch>
        </p:blipFill>
        <p:spPr>
          <a:xfrm>
            <a:off x="228599" y="158535"/>
            <a:ext cx="5069349" cy="2790107"/>
          </a:xfrm>
          <a:prstGeom prst="rect">
            <a:avLst/>
          </a:prstGeom>
        </p:spPr>
      </p:pic>
      <p:pic>
        <p:nvPicPr>
          <p:cNvPr id="5" name="Picture 4">
            <a:extLst>
              <a:ext uri="{FF2B5EF4-FFF2-40B4-BE49-F238E27FC236}">
                <a16:creationId xmlns:a16="http://schemas.microsoft.com/office/drawing/2014/main" id="{7062E7B2-CE3D-07DF-FA27-CF8312665131}"/>
              </a:ext>
            </a:extLst>
          </p:cNvPr>
          <p:cNvPicPr>
            <a:picLocks noChangeAspect="1"/>
          </p:cNvPicPr>
          <p:nvPr/>
        </p:nvPicPr>
        <p:blipFill>
          <a:blip r:embed="rId3"/>
          <a:stretch>
            <a:fillRect/>
          </a:stretch>
        </p:blipFill>
        <p:spPr>
          <a:xfrm>
            <a:off x="5492239" y="158535"/>
            <a:ext cx="4185161" cy="2790107"/>
          </a:xfrm>
          <a:prstGeom prst="rect">
            <a:avLst/>
          </a:prstGeom>
        </p:spPr>
      </p:pic>
      <p:pic>
        <p:nvPicPr>
          <p:cNvPr id="7" name="Picture 6">
            <a:extLst>
              <a:ext uri="{FF2B5EF4-FFF2-40B4-BE49-F238E27FC236}">
                <a16:creationId xmlns:a16="http://schemas.microsoft.com/office/drawing/2014/main" id="{BF8BFB1C-654E-8FF5-2364-7019910E833F}"/>
              </a:ext>
            </a:extLst>
          </p:cNvPr>
          <p:cNvPicPr>
            <a:picLocks noChangeAspect="1"/>
          </p:cNvPicPr>
          <p:nvPr/>
        </p:nvPicPr>
        <p:blipFill>
          <a:blip r:embed="rId4"/>
          <a:stretch>
            <a:fillRect/>
          </a:stretch>
        </p:blipFill>
        <p:spPr>
          <a:xfrm>
            <a:off x="297543" y="3429000"/>
            <a:ext cx="4655457" cy="2890730"/>
          </a:xfrm>
          <a:prstGeom prst="rect">
            <a:avLst/>
          </a:prstGeom>
        </p:spPr>
      </p:pic>
      <p:pic>
        <p:nvPicPr>
          <p:cNvPr id="9" name="Picture 8">
            <a:extLst>
              <a:ext uri="{FF2B5EF4-FFF2-40B4-BE49-F238E27FC236}">
                <a16:creationId xmlns:a16="http://schemas.microsoft.com/office/drawing/2014/main" id="{420D40DE-E64E-7CA3-7DD5-41AE4EA416FD}"/>
              </a:ext>
            </a:extLst>
          </p:cNvPr>
          <p:cNvPicPr>
            <a:picLocks noChangeAspect="1"/>
          </p:cNvPicPr>
          <p:nvPr/>
        </p:nvPicPr>
        <p:blipFill>
          <a:blip r:embed="rId5"/>
          <a:stretch>
            <a:fillRect/>
          </a:stretch>
        </p:blipFill>
        <p:spPr>
          <a:xfrm>
            <a:off x="5531318" y="3131902"/>
            <a:ext cx="4293402" cy="3485964"/>
          </a:xfrm>
          <a:prstGeom prst="rect">
            <a:avLst/>
          </a:prstGeom>
        </p:spPr>
      </p:pic>
    </p:spTree>
    <p:extLst>
      <p:ext uri="{BB962C8B-B14F-4D97-AF65-F5344CB8AC3E}">
        <p14:creationId xmlns:p14="http://schemas.microsoft.com/office/powerpoint/2010/main" val="1157393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CB1A1-0DEC-6A82-7852-7AC16BEECE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29F7F7-5CED-2845-C1C7-0C07428B6CD0}"/>
              </a:ext>
            </a:extLst>
          </p:cNvPr>
          <p:cNvPicPr>
            <a:picLocks noChangeAspect="1"/>
          </p:cNvPicPr>
          <p:nvPr/>
        </p:nvPicPr>
        <p:blipFill>
          <a:blip r:embed="rId2"/>
          <a:stretch>
            <a:fillRect/>
          </a:stretch>
        </p:blipFill>
        <p:spPr>
          <a:xfrm>
            <a:off x="202777" y="167357"/>
            <a:ext cx="5555461" cy="3261643"/>
          </a:xfrm>
          <a:prstGeom prst="rect">
            <a:avLst/>
          </a:prstGeom>
        </p:spPr>
      </p:pic>
      <p:pic>
        <p:nvPicPr>
          <p:cNvPr id="5" name="Picture 4">
            <a:extLst>
              <a:ext uri="{FF2B5EF4-FFF2-40B4-BE49-F238E27FC236}">
                <a16:creationId xmlns:a16="http://schemas.microsoft.com/office/drawing/2014/main" id="{80A81DC2-BE79-656C-87FC-A48869B71E18}"/>
              </a:ext>
            </a:extLst>
          </p:cNvPr>
          <p:cNvPicPr>
            <a:picLocks noChangeAspect="1"/>
          </p:cNvPicPr>
          <p:nvPr/>
        </p:nvPicPr>
        <p:blipFill>
          <a:blip r:embed="rId3"/>
          <a:stretch>
            <a:fillRect/>
          </a:stretch>
        </p:blipFill>
        <p:spPr>
          <a:xfrm>
            <a:off x="202777" y="3429000"/>
            <a:ext cx="4884843" cy="2728196"/>
          </a:xfrm>
          <a:prstGeom prst="rect">
            <a:avLst/>
          </a:prstGeom>
        </p:spPr>
      </p:pic>
      <p:pic>
        <p:nvPicPr>
          <p:cNvPr id="7" name="Picture 6">
            <a:extLst>
              <a:ext uri="{FF2B5EF4-FFF2-40B4-BE49-F238E27FC236}">
                <a16:creationId xmlns:a16="http://schemas.microsoft.com/office/drawing/2014/main" id="{EE8F2224-7743-EC2D-2D38-3CD7D3AAF950}"/>
              </a:ext>
            </a:extLst>
          </p:cNvPr>
          <p:cNvPicPr>
            <a:picLocks noChangeAspect="1"/>
          </p:cNvPicPr>
          <p:nvPr/>
        </p:nvPicPr>
        <p:blipFill>
          <a:blip r:embed="rId4"/>
          <a:stretch>
            <a:fillRect/>
          </a:stretch>
        </p:blipFill>
        <p:spPr>
          <a:xfrm>
            <a:off x="4960191" y="0"/>
            <a:ext cx="4945809" cy="3360711"/>
          </a:xfrm>
          <a:prstGeom prst="rect">
            <a:avLst/>
          </a:prstGeom>
        </p:spPr>
      </p:pic>
      <p:pic>
        <p:nvPicPr>
          <p:cNvPr id="9" name="Picture 8">
            <a:extLst>
              <a:ext uri="{FF2B5EF4-FFF2-40B4-BE49-F238E27FC236}">
                <a16:creationId xmlns:a16="http://schemas.microsoft.com/office/drawing/2014/main" id="{4E43CD79-A7F9-4AB3-953D-6BBCD8D952E5}"/>
              </a:ext>
            </a:extLst>
          </p:cNvPr>
          <p:cNvPicPr>
            <a:picLocks noChangeAspect="1"/>
          </p:cNvPicPr>
          <p:nvPr/>
        </p:nvPicPr>
        <p:blipFill>
          <a:blip r:embed="rId5"/>
          <a:stretch>
            <a:fillRect/>
          </a:stretch>
        </p:blipFill>
        <p:spPr>
          <a:xfrm>
            <a:off x="3289391" y="3120363"/>
            <a:ext cx="6279424" cy="3345470"/>
          </a:xfrm>
          <a:prstGeom prst="rect">
            <a:avLst/>
          </a:prstGeom>
        </p:spPr>
      </p:pic>
    </p:spTree>
    <p:extLst>
      <p:ext uri="{BB962C8B-B14F-4D97-AF65-F5344CB8AC3E}">
        <p14:creationId xmlns:p14="http://schemas.microsoft.com/office/powerpoint/2010/main" val="3133931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61950-3DA7-C568-07AB-C3FB6F741B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30475B-4FAD-381E-BF5F-B1A52FA4D775}"/>
              </a:ext>
            </a:extLst>
          </p:cNvPr>
          <p:cNvPicPr>
            <a:picLocks noChangeAspect="1"/>
          </p:cNvPicPr>
          <p:nvPr/>
        </p:nvPicPr>
        <p:blipFill>
          <a:blip r:embed="rId2"/>
          <a:stretch>
            <a:fillRect/>
          </a:stretch>
        </p:blipFill>
        <p:spPr>
          <a:xfrm>
            <a:off x="276607" y="152116"/>
            <a:ext cx="5822185" cy="3276884"/>
          </a:xfrm>
          <a:prstGeom prst="rect">
            <a:avLst/>
          </a:prstGeom>
        </p:spPr>
      </p:pic>
      <p:pic>
        <p:nvPicPr>
          <p:cNvPr id="5" name="Picture 4">
            <a:extLst>
              <a:ext uri="{FF2B5EF4-FFF2-40B4-BE49-F238E27FC236}">
                <a16:creationId xmlns:a16="http://schemas.microsoft.com/office/drawing/2014/main" id="{31A3A75A-9AD5-F7D8-2AA8-E0EA319B10BB}"/>
              </a:ext>
            </a:extLst>
          </p:cNvPr>
          <p:cNvPicPr>
            <a:picLocks noChangeAspect="1"/>
          </p:cNvPicPr>
          <p:nvPr/>
        </p:nvPicPr>
        <p:blipFill>
          <a:blip r:embed="rId3"/>
          <a:stretch>
            <a:fillRect/>
          </a:stretch>
        </p:blipFill>
        <p:spPr>
          <a:xfrm>
            <a:off x="276607" y="3429000"/>
            <a:ext cx="2034716" cy="1150720"/>
          </a:xfrm>
          <a:prstGeom prst="rect">
            <a:avLst/>
          </a:prstGeom>
        </p:spPr>
      </p:pic>
      <p:pic>
        <p:nvPicPr>
          <p:cNvPr id="7" name="Picture 6">
            <a:extLst>
              <a:ext uri="{FF2B5EF4-FFF2-40B4-BE49-F238E27FC236}">
                <a16:creationId xmlns:a16="http://schemas.microsoft.com/office/drawing/2014/main" id="{4240B470-0EAB-FE49-1926-89B4B80B0F95}"/>
              </a:ext>
            </a:extLst>
          </p:cNvPr>
          <p:cNvPicPr>
            <a:picLocks noChangeAspect="1"/>
          </p:cNvPicPr>
          <p:nvPr/>
        </p:nvPicPr>
        <p:blipFill>
          <a:blip r:embed="rId4"/>
          <a:stretch>
            <a:fillRect/>
          </a:stretch>
        </p:blipFill>
        <p:spPr>
          <a:xfrm>
            <a:off x="4051446" y="3589120"/>
            <a:ext cx="5369686" cy="2899371"/>
          </a:xfrm>
          <a:prstGeom prst="rect">
            <a:avLst/>
          </a:prstGeom>
        </p:spPr>
      </p:pic>
    </p:spTree>
    <p:extLst>
      <p:ext uri="{BB962C8B-B14F-4D97-AF65-F5344CB8AC3E}">
        <p14:creationId xmlns:p14="http://schemas.microsoft.com/office/powerpoint/2010/main" val="2848079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8FA2-6EE9-149C-BAA5-4FFE22C58C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9F98DDD-2EC7-7468-C58D-308BDFE82783}"/>
              </a:ext>
            </a:extLst>
          </p:cNvPr>
          <p:cNvPicPr>
            <a:picLocks noChangeAspect="1"/>
          </p:cNvPicPr>
          <p:nvPr/>
        </p:nvPicPr>
        <p:blipFill>
          <a:blip r:embed="rId2"/>
          <a:stretch>
            <a:fillRect/>
          </a:stretch>
        </p:blipFill>
        <p:spPr>
          <a:xfrm>
            <a:off x="413779" y="276799"/>
            <a:ext cx="5547841" cy="1402202"/>
          </a:xfrm>
          <a:prstGeom prst="rect">
            <a:avLst/>
          </a:prstGeom>
        </p:spPr>
      </p:pic>
      <p:pic>
        <p:nvPicPr>
          <p:cNvPr id="5" name="Picture 4">
            <a:extLst>
              <a:ext uri="{FF2B5EF4-FFF2-40B4-BE49-F238E27FC236}">
                <a16:creationId xmlns:a16="http://schemas.microsoft.com/office/drawing/2014/main" id="{5007D94C-5539-D158-15BA-6094C4AFDE0A}"/>
              </a:ext>
            </a:extLst>
          </p:cNvPr>
          <p:cNvPicPr>
            <a:picLocks noChangeAspect="1"/>
          </p:cNvPicPr>
          <p:nvPr/>
        </p:nvPicPr>
        <p:blipFill>
          <a:blip r:embed="rId3"/>
          <a:stretch>
            <a:fillRect/>
          </a:stretch>
        </p:blipFill>
        <p:spPr>
          <a:xfrm>
            <a:off x="284360" y="1963321"/>
            <a:ext cx="2758679" cy="2270957"/>
          </a:xfrm>
          <a:prstGeom prst="rect">
            <a:avLst/>
          </a:prstGeom>
        </p:spPr>
      </p:pic>
      <p:pic>
        <p:nvPicPr>
          <p:cNvPr id="7" name="Picture 6">
            <a:extLst>
              <a:ext uri="{FF2B5EF4-FFF2-40B4-BE49-F238E27FC236}">
                <a16:creationId xmlns:a16="http://schemas.microsoft.com/office/drawing/2014/main" id="{9036DBE4-6C9C-EDAA-C922-75F0C5F6DFC1}"/>
              </a:ext>
            </a:extLst>
          </p:cNvPr>
          <p:cNvPicPr>
            <a:picLocks noChangeAspect="1"/>
          </p:cNvPicPr>
          <p:nvPr/>
        </p:nvPicPr>
        <p:blipFill>
          <a:blip r:embed="rId4"/>
          <a:stretch>
            <a:fillRect/>
          </a:stretch>
        </p:blipFill>
        <p:spPr>
          <a:xfrm>
            <a:off x="3054338" y="1801989"/>
            <a:ext cx="5814564" cy="3254022"/>
          </a:xfrm>
          <a:prstGeom prst="rect">
            <a:avLst/>
          </a:prstGeom>
        </p:spPr>
      </p:pic>
      <p:pic>
        <p:nvPicPr>
          <p:cNvPr id="9" name="Picture 8">
            <a:extLst>
              <a:ext uri="{FF2B5EF4-FFF2-40B4-BE49-F238E27FC236}">
                <a16:creationId xmlns:a16="http://schemas.microsoft.com/office/drawing/2014/main" id="{A1056734-6870-7ECA-BE54-D2CA1198B446}"/>
              </a:ext>
            </a:extLst>
          </p:cNvPr>
          <p:cNvPicPr>
            <a:picLocks noChangeAspect="1"/>
          </p:cNvPicPr>
          <p:nvPr/>
        </p:nvPicPr>
        <p:blipFill>
          <a:blip r:embed="rId5"/>
          <a:stretch>
            <a:fillRect/>
          </a:stretch>
        </p:blipFill>
        <p:spPr>
          <a:xfrm>
            <a:off x="364376" y="4518598"/>
            <a:ext cx="2598645" cy="998307"/>
          </a:xfrm>
          <a:prstGeom prst="rect">
            <a:avLst/>
          </a:prstGeom>
        </p:spPr>
      </p:pic>
      <p:pic>
        <p:nvPicPr>
          <p:cNvPr id="11" name="Picture 10">
            <a:extLst>
              <a:ext uri="{FF2B5EF4-FFF2-40B4-BE49-F238E27FC236}">
                <a16:creationId xmlns:a16="http://schemas.microsoft.com/office/drawing/2014/main" id="{4C1735B8-530B-BCA6-4A63-9E5D8D74EABB}"/>
              </a:ext>
            </a:extLst>
          </p:cNvPr>
          <p:cNvPicPr>
            <a:picLocks noChangeAspect="1"/>
          </p:cNvPicPr>
          <p:nvPr/>
        </p:nvPicPr>
        <p:blipFill>
          <a:blip r:embed="rId6"/>
          <a:stretch>
            <a:fillRect/>
          </a:stretch>
        </p:blipFill>
        <p:spPr>
          <a:xfrm>
            <a:off x="4066311" y="550945"/>
            <a:ext cx="5425910" cy="3254022"/>
          </a:xfrm>
          <a:prstGeom prst="rect">
            <a:avLst/>
          </a:prstGeom>
        </p:spPr>
      </p:pic>
      <p:pic>
        <p:nvPicPr>
          <p:cNvPr id="13" name="Picture 12">
            <a:extLst>
              <a:ext uri="{FF2B5EF4-FFF2-40B4-BE49-F238E27FC236}">
                <a16:creationId xmlns:a16="http://schemas.microsoft.com/office/drawing/2014/main" id="{F8C9E578-214F-7408-98F7-E5691F8F5327}"/>
              </a:ext>
            </a:extLst>
          </p:cNvPr>
          <p:cNvPicPr>
            <a:picLocks noChangeAspect="1"/>
          </p:cNvPicPr>
          <p:nvPr/>
        </p:nvPicPr>
        <p:blipFill>
          <a:blip r:embed="rId7"/>
          <a:stretch>
            <a:fillRect/>
          </a:stretch>
        </p:blipFill>
        <p:spPr>
          <a:xfrm>
            <a:off x="4953000" y="2660611"/>
            <a:ext cx="5631668" cy="3147333"/>
          </a:xfrm>
          <a:prstGeom prst="rect">
            <a:avLst/>
          </a:prstGeom>
        </p:spPr>
      </p:pic>
    </p:spTree>
    <p:extLst>
      <p:ext uri="{BB962C8B-B14F-4D97-AF65-F5344CB8AC3E}">
        <p14:creationId xmlns:p14="http://schemas.microsoft.com/office/powerpoint/2010/main" val="2366702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7DF-8BB5-DE2D-7CE6-B2DAADF3E5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13D60A-084E-543C-2E9B-E2DA64B3E250}"/>
              </a:ext>
            </a:extLst>
          </p:cNvPr>
          <p:cNvPicPr>
            <a:picLocks noChangeAspect="1"/>
          </p:cNvPicPr>
          <p:nvPr/>
        </p:nvPicPr>
        <p:blipFill>
          <a:blip r:embed="rId2"/>
          <a:stretch>
            <a:fillRect/>
          </a:stretch>
        </p:blipFill>
        <p:spPr>
          <a:xfrm>
            <a:off x="-237728" y="-604663"/>
            <a:ext cx="5479255" cy="3292125"/>
          </a:xfrm>
          <a:prstGeom prst="rect">
            <a:avLst/>
          </a:prstGeom>
        </p:spPr>
      </p:pic>
      <p:pic>
        <p:nvPicPr>
          <p:cNvPr id="5" name="Picture 4">
            <a:extLst>
              <a:ext uri="{FF2B5EF4-FFF2-40B4-BE49-F238E27FC236}">
                <a16:creationId xmlns:a16="http://schemas.microsoft.com/office/drawing/2014/main" id="{79A9976D-8BF0-7393-C690-198D69C9B933}"/>
              </a:ext>
            </a:extLst>
          </p:cNvPr>
          <p:cNvPicPr>
            <a:picLocks noChangeAspect="1"/>
          </p:cNvPicPr>
          <p:nvPr/>
        </p:nvPicPr>
        <p:blipFill>
          <a:blip r:embed="rId3"/>
          <a:stretch>
            <a:fillRect/>
          </a:stretch>
        </p:blipFill>
        <p:spPr>
          <a:xfrm>
            <a:off x="-800374" y="1956920"/>
            <a:ext cx="6325148" cy="3452159"/>
          </a:xfrm>
          <a:prstGeom prst="rect">
            <a:avLst/>
          </a:prstGeom>
        </p:spPr>
      </p:pic>
      <p:pic>
        <p:nvPicPr>
          <p:cNvPr id="7" name="Picture 6">
            <a:extLst>
              <a:ext uri="{FF2B5EF4-FFF2-40B4-BE49-F238E27FC236}">
                <a16:creationId xmlns:a16="http://schemas.microsoft.com/office/drawing/2014/main" id="{8C4FD955-76ED-C4A8-0314-63E33ED8C4D8}"/>
              </a:ext>
            </a:extLst>
          </p:cNvPr>
          <p:cNvPicPr>
            <a:picLocks noChangeAspect="1"/>
          </p:cNvPicPr>
          <p:nvPr/>
        </p:nvPicPr>
        <p:blipFill>
          <a:blip r:embed="rId4"/>
          <a:stretch>
            <a:fillRect/>
          </a:stretch>
        </p:blipFill>
        <p:spPr>
          <a:xfrm>
            <a:off x="-237728" y="3382979"/>
            <a:ext cx="6325148" cy="3475021"/>
          </a:xfrm>
          <a:prstGeom prst="rect">
            <a:avLst/>
          </a:prstGeom>
        </p:spPr>
      </p:pic>
      <p:pic>
        <p:nvPicPr>
          <p:cNvPr id="9" name="Picture 8">
            <a:extLst>
              <a:ext uri="{FF2B5EF4-FFF2-40B4-BE49-F238E27FC236}">
                <a16:creationId xmlns:a16="http://schemas.microsoft.com/office/drawing/2014/main" id="{5AC87FFB-6D39-EBF8-0B2E-CD72AD13A238}"/>
              </a:ext>
            </a:extLst>
          </p:cNvPr>
          <p:cNvPicPr>
            <a:picLocks noChangeAspect="1"/>
          </p:cNvPicPr>
          <p:nvPr/>
        </p:nvPicPr>
        <p:blipFill>
          <a:blip r:embed="rId5"/>
          <a:stretch>
            <a:fillRect/>
          </a:stretch>
        </p:blipFill>
        <p:spPr>
          <a:xfrm>
            <a:off x="4583206" y="266129"/>
            <a:ext cx="5159187" cy="3116850"/>
          </a:xfrm>
          <a:prstGeom prst="rect">
            <a:avLst/>
          </a:prstGeom>
        </p:spPr>
      </p:pic>
      <p:pic>
        <p:nvPicPr>
          <p:cNvPr id="11" name="Picture 10">
            <a:extLst>
              <a:ext uri="{FF2B5EF4-FFF2-40B4-BE49-F238E27FC236}">
                <a16:creationId xmlns:a16="http://schemas.microsoft.com/office/drawing/2014/main" id="{4EDB1E0E-B359-B8B3-E7FC-F3A17118F95C}"/>
              </a:ext>
            </a:extLst>
          </p:cNvPr>
          <p:cNvPicPr>
            <a:picLocks noChangeAspect="1"/>
          </p:cNvPicPr>
          <p:nvPr/>
        </p:nvPicPr>
        <p:blipFill>
          <a:blip r:embed="rId6"/>
          <a:stretch>
            <a:fillRect/>
          </a:stretch>
        </p:blipFill>
        <p:spPr>
          <a:xfrm>
            <a:off x="3952352" y="2687462"/>
            <a:ext cx="5395428" cy="3055885"/>
          </a:xfrm>
          <a:prstGeom prst="rect">
            <a:avLst/>
          </a:prstGeom>
        </p:spPr>
      </p:pic>
      <p:pic>
        <p:nvPicPr>
          <p:cNvPr id="13" name="Picture 12">
            <a:extLst>
              <a:ext uri="{FF2B5EF4-FFF2-40B4-BE49-F238E27FC236}">
                <a16:creationId xmlns:a16="http://schemas.microsoft.com/office/drawing/2014/main" id="{2ED78917-37D3-A6B7-C3F0-187F0C5C3041}"/>
              </a:ext>
            </a:extLst>
          </p:cNvPr>
          <p:cNvPicPr>
            <a:picLocks noChangeAspect="1"/>
          </p:cNvPicPr>
          <p:nvPr/>
        </p:nvPicPr>
        <p:blipFill>
          <a:blip r:embed="rId7"/>
          <a:stretch>
            <a:fillRect/>
          </a:stretch>
        </p:blipFill>
        <p:spPr>
          <a:xfrm>
            <a:off x="4121289" y="3941582"/>
            <a:ext cx="3932261" cy="3269263"/>
          </a:xfrm>
          <a:prstGeom prst="rect">
            <a:avLst/>
          </a:prstGeom>
        </p:spPr>
      </p:pic>
    </p:spTree>
    <p:extLst>
      <p:ext uri="{BB962C8B-B14F-4D97-AF65-F5344CB8AC3E}">
        <p14:creationId xmlns:p14="http://schemas.microsoft.com/office/powerpoint/2010/main" val="2440559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24DFC-0410-FAEF-2FD3-2EFE4E34CF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410F2E-D258-27B6-95E2-307D72ECB05E}"/>
              </a:ext>
            </a:extLst>
          </p:cNvPr>
          <p:cNvPicPr>
            <a:picLocks noChangeAspect="1"/>
          </p:cNvPicPr>
          <p:nvPr/>
        </p:nvPicPr>
        <p:blipFill>
          <a:blip r:embed="rId2"/>
          <a:stretch>
            <a:fillRect/>
          </a:stretch>
        </p:blipFill>
        <p:spPr>
          <a:xfrm>
            <a:off x="117859" y="0"/>
            <a:ext cx="5784081" cy="3375953"/>
          </a:xfrm>
          <a:prstGeom prst="rect">
            <a:avLst/>
          </a:prstGeom>
        </p:spPr>
      </p:pic>
      <p:pic>
        <p:nvPicPr>
          <p:cNvPr id="5" name="Picture 4">
            <a:extLst>
              <a:ext uri="{FF2B5EF4-FFF2-40B4-BE49-F238E27FC236}">
                <a16:creationId xmlns:a16="http://schemas.microsoft.com/office/drawing/2014/main" id="{8566E5D7-E53F-0E35-2EB7-55DE6E2BE615}"/>
              </a:ext>
            </a:extLst>
          </p:cNvPr>
          <p:cNvPicPr>
            <a:picLocks noChangeAspect="1"/>
          </p:cNvPicPr>
          <p:nvPr/>
        </p:nvPicPr>
        <p:blipFill>
          <a:blip r:embed="rId3"/>
          <a:stretch>
            <a:fillRect/>
          </a:stretch>
        </p:blipFill>
        <p:spPr>
          <a:xfrm>
            <a:off x="117859" y="3375953"/>
            <a:ext cx="4892464" cy="3330229"/>
          </a:xfrm>
          <a:prstGeom prst="rect">
            <a:avLst/>
          </a:prstGeom>
        </p:spPr>
      </p:pic>
    </p:spTree>
    <p:extLst>
      <p:ext uri="{BB962C8B-B14F-4D97-AF65-F5344CB8AC3E}">
        <p14:creationId xmlns:p14="http://schemas.microsoft.com/office/powerpoint/2010/main" val="470143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3DD83-FC48-35DC-EE12-F4F024213B4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7130E1-CA01-3830-2DE9-F1B822F5E2C2}"/>
              </a:ext>
            </a:extLst>
          </p:cNvPr>
          <p:cNvPicPr>
            <a:picLocks noChangeAspect="1"/>
          </p:cNvPicPr>
          <p:nvPr/>
        </p:nvPicPr>
        <p:blipFill>
          <a:blip r:embed="rId2"/>
          <a:stretch>
            <a:fillRect/>
          </a:stretch>
        </p:blipFill>
        <p:spPr>
          <a:xfrm>
            <a:off x="0" y="0"/>
            <a:ext cx="5346126" cy="2933849"/>
          </a:xfrm>
          <a:prstGeom prst="rect">
            <a:avLst/>
          </a:prstGeom>
        </p:spPr>
      </p:pic>
      <p:pic>
        <p:nvPicPr>
          <p:cNvPr id="5" name="Picture 4">
            <a:extLst>
              <a:ext uri="{FF2B5EF4-FFF2-40B4-BE49-F238E27FC236}">
                <a16:creationId xmlns:a16="http://schemas.microsoft.com/office/drawing/2014/main" id="{D3A16671-CB91-2040-A94F-F54B9DBD1937}"/>
              </a:ext>
            </a:extLst>
          </p:cNvPr>
          <p:cNvPicPr>
            <a:picLocks noChangeAspect="1"/>
          </p:cNvPicPr>
          <p:nvPr/>
        </p:nvPicPr>
        <p:blipFill>
          <a:blip r:embed="rId3"/>
          <a:stretch>
            <a:fillRect/>
          </a:stretch>
        </p:blipFill>
        <p:spPr>
          <a:xfrm>
            <a:off x="0" y="3150723"/>
            <a:ext cx="6256562" cy="3375953"/>
          </a:xfrm>
          <a:prstGeom prst="rect">
            <a:avLst/>
          </a:prstGeom>
        </p:spPr>
      </p:pic>
      <p:pic>
        <p:nvPicPr>
          <p:cNvPr id="7" name="Picture 6">
            <a:extLst>
              <a:ext uri="{FF2B5EF4-FFF2-40B4-BE49-F238E27FC236}">
                <a16:creationId xmlns:a16="http://schemas.microsoft.com/office/drawing/2014/main" id="{9762F017-F8A4-7157-94D6-C1FDFBD13AFE}"/>
              </a:ext>
            </a:extLst>
          </p:cNvPr>
          <p:cNvPicPr>
            <a:picLocks noChangeAspect="1"/>
          </p:cNvPicPr>
          <p:nvPr/>
        </p:nvPicPr>
        <p:blipFill>
          <a:blip r:embed="rId4"/>
          <a:stretch>
            <a:fillRect/>
          </a:stretch>
        </p:blipFill>
        <p:spPr>
          <a:xfrm>
            <a:off x="2295888" y="293373"/>
            <a:ext cx="6279424" cy="3421677"/>
          </a:xfrm>
          <a:prstGeom prst="rect">
            <a:avLst/>
          </a:prstGeom>
        </p:spPr>
      </p:pic>
      <p:pic>
        <p:nvPicPr>
          <p:cNvPr id="9" name="Picture 8">
            <a:extLst>
              <a:ext uri="{FF2B5EF4-FFF2-40B4-BE49-F238E27FC236}">
                <a16:creationId xmlns:a16="http://schemas.microsoft.com/office/drawing/2014/main" id="{3C314BF0-9B95-B1BD-C12D-1E8C340992B9}"/>
              </a:ext>
            </a:extLst>
          </p:cNvPr>
          <p:cNvPicPr>
            <a:picLocks noChangeAspect="1"/>
          </p:cNvPicPr>
          <p:nvPr/>
        </p:nvPicPr>
        <p:blipFill>
          <a:blip r:embed="rId5"/>
          <a:stretch>
            <a:fillRect/>
          </a:stretch>
        </p:blipFill>
        <p:spPr>
          <a:xfrm>
            <a:off x="3491530" y="2933849"/>
            <a:ext cx="6027942" cy="3391194"/>
          </a:xfrm>
          <a:prstGeom prst="rect">
            <a:avLst/>
          </a:prstGeom>
        </p:spPr>
      </p:pic>
    </p:spTree>
    <p:extLst>
      <p:ext uri="{BB962C8B-B14F-4D97-AF65-F5344CB8AC3E}">
        <p14:creationId xmlns:p14="http://schemas.microsoft.com/office/powerpoint/2010/main" val="4103662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D96C-C62F-EB3B-7E8E-E40D8A48B1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1E29DA-DBDF-768B-A464-5734BF590291}"/>
              </a:ext>
            </a:extLst>
          </p:cNvPr>
          <p:cNvPicPr>
            <a:picLocks noChangeAspect="1"/>
          </p:cNvPicPr>
          <p:nvPr/>
        </p:nvPicPr>
        <p:blipFill>
          <a:blip r:embed="rId2"/>
          <a:stretch>
            <a:fillRect/>
          </a:stretch>
        </p:blipFill>
        <p:spPr>
          <a:xfrm>
            <a:off x="126749" y="0"/>
            <a:ext cx="5791702" cy="3246401"/>
          </a:xfrm>
          <a:prstGeom prst="rect">
            <a:avLst/>
          </a:prstGeom>
        </p:spPr>
      </p:pic>
      <p:pic>
        <p:nvPicPr>
          <p:cNvPr id="5" name="Picture 4">
            <a:extLst>
              <a:ext uri="{FF2B5EF4-FFF2-40B4-BE49-F238E27FC236}">
                <a16:creationId xmlns:a16="http://schemas.microsoft.com/office/drawing/2014/main" id="{91653120-EF24-B9AF-FA6E-9450E4B22471}"/>
              </a:ext>
            </a:extLst>
          </p:cNvPr>
          <p:cNvPicPr>
            <a:picLocks noChangeAspect="1"/>
          </p:cNvPicPr>
          <p:nvPr/>
        </p:nvPicPr>
        <p:blipFill>
          <a:blip r:embed="rId3"/>
          <a:stretch>
            <a:fillRect/>
          </a:stretch>
        </p:blipFill>
        <p:spPr>
          <a:xfrm>
            <a:off x="0" y="2622406"/>
            <a:ext cx="5890770" cy="3314987"/>
          </a:xfrm>
          <a:prstGeom prst="rect">
            <a:avLst/>
          </a:prstGeom>
        </p:spPr>
      </p:pic>
    </p:spTree>
    <p:extLst>
      <p:ext uri="{BB962C8B-B14F-4D97-AF65-F5344CB8AC3E}">
        <p14:creationId xmlns:p14="http://schemas.microsoft.com/office/powerpoint/2010/main" val="2393153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EA5B-5860-8236-5200-570E159930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5478A7-609B-3BFD-59CA-3170E22CD6AE}"/>
              </a:ext>
            </a:extLst>
          </p:cNvPr>
          <p:cNvPicPr>
            <a:picLocks noChangeAspect="1"/>
          </p:cNvPicPr>
          <p:nvPr/>
        </p:nvPicPr>
        <p:blipFill>
          <a:blip r:embed="rId2"/>
          <a:stretch>
            <a:fillRect/>
          </a:stretch>
        </p:blipFill>
        <p:spPr>
          <a:xfrm>
            <a:off x="91184" y="156078"/>
            <a:ext cx="5913632" cy="3040643"/>
          </a:xfrm>
          <a:prstGeom prst="rect">
            <a:avLst/>
          </a:prstGeom>
        </p:spPr>
      </p:pic>
      <p:pic>
        <p:nvPicPr>
          <p:cNvPr id="5" name="Picture 4">
            <a:extLst>
              <a:ext uri="{FF2B5EF4-FFF2-40B4-BE49-F238E27FC236}">
                <a16:creationId xmlns:a16="http://schemas.microsoft.com/office/drawing/2014/main" id="{7399E55F-5525-3B8E-3D53-ECB59B08B900}"/>
              </a:ext>
            </a:extLst>
          </p:cNvPr>
          <p:cNvPicPr>
            <a:picLocks noChangeAspect="1"/>
          </p:cNvPicPr>
          <p:nvPr/>
        </p:nvPicPr>
        <p:blipFill>
          <a:blip r:embed="rId3"/>
          <a:stretch>
            <a:fillRect/>
          </a:stretch>
        </p:blipFill>
        <p:spPr>
          <a:xfrm>
            <a:off x="403594" y="3429000"/>
            <a:ext cx="6127011" cy="3093988"/>
          </a:xfrm>
          <a:prstGeom prst="rect">
            <a:avLst/>
          </a:prstGeom>
        </p:spPr>
      </p:pic>
      <p:pic>
        <p:nvPicPr>
          <p:cNvPr id="7" name="Picture 6">
            <a:extLst>
              <a:ext uri="{FF2B5EF4-FFF2-40B4-BE49-F238E27FC236}">
                <a16:creationId xmlns:a16="http://schemas.microsoft.com/office/drawing/2014/main" id="{4B4BD542-B58E-8902-9456-6E5033482545}"/>
              </a:ext>
            </a:extLst>
          </p:cNvPr>
          <p:cNvPicPr>
            <a:picLocks noChangeAspect="1"/>
          </p:cNvPicPr>
          <p:nvPr/>
        </p:nvPicPr>
        <p:blipFill>
          <a:blip r:embed="rId4"/>
          <a:stretch>
            <a:fillRect/>
          </a:stretch>
        </p:blipFill>
        <p:spPr>
          <a:xfrm>
            <a:off x="4686300" y="779690"/>
            <a:ext cx="6195597" cy="2072820"/>
          </a:xfrm>
          <a:prstGeom prst="rect">
            <a:avLst/>
          </a:prstGeom>
        </p:spPr>
      </p:pic>
      <p:pic>
        <p:nvPicPr>
          <p:cNvPr id="9" name="Picture 8">
            <a:extLst>
              <a:ext uri="{FF2B5EF4-FFF2-40B4-BE49-F238E27FC236}">
                <a16:creationId xmlns:a16="http://schemas.microsoft.com/office/drawing/2014/main" id="{EEDAB8B4-8BA3-17E5-F594-4F36077B0024}"/>
              </a:ext>
            </a:extLst>
          </p:cNvPr>
          <p:cNvPicPr>
            <a:picLocks noChangeAspect="1"/>
          </p:cNvPicPr>
          <p:nvPr/>
        </p:nvPicPr>
        <p:blipFill>
          <a:blip r:embed="rId5"/>
          <a:stretch>
            <a:fillRect/>
          </a:stretch>
        </p:blipFill>
        <p:spPr>
          <a:xfrm>
            <a:off x="4338327" y="2852510"/>
            <a:ext cx="5936494" cy="3414056"/>
          </a:xfrm>
          <a:prstGeom prst="rect">
            <a:avLst/>
          </a:prstGeom>
        </p:spPr>
      </p:pic>
    </p:spTree>
    <p:extLst>
      <p:ext uri="{BB962C8B-B14F-4D97-AF65-F5344CB8AC3E}">
        <p14:creationId xmlns:p14="http://schemas.microsoft.com/office/powerpoint/2010/main" val="2079682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87591-80CB-26EA-34F3-73F841B64F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D019309-19A7-9EBA-C5FE-778A0171977E}"/>
              </a:ext>
            </a:extLst>
          </p:cNvPr>
          <p:cNvPicPr>
            <a:picLocks noChangeAspect="1"/>
          </p:cNvPicPr>
          <p:nvPr/>
        </p:nvPicPr>
        <p:blipFill>
          <a:blip r:embed="rId2"/>
          <a:stretch>
            <a:fillRect/>
          </a:stretch>
        </p:blipFill>
        <p:spPr>
          <a:xfrm>
            <a:off x="0" y="0"/>
            <a:ext cx="5959356" cy="3406435"/>
          </a:xfrm>
          <a:prstGeom prst="rect">
            <a:avLst/>
          </a:prstGeom>
        </p:spPr>
      </p:pic>
      <p:pic>
        <p:nvPicPr>
          <p:cNvPr id="5" name="Picture 4">
            <a:extLst>
              <a:ext uri="{FF2B5EF4-FFF2-40B4-BE49-F238E27FC236}">
                <a16:creationId xmlns:a16="http://schemas.microsoft.com/office/drawing/2014/main" id="{3B5FFC6D-B5D2-1813-A6FA-6E7F66CBEF09}"/>
              </a:ext>
            </a:extLst>
          </p:cNvPr>
          <p:cNvPicPr>
            <a:picLocks noChangeAspect="1"/>
          </p:cNvPicPr>
          <p:nvPr/>
        </p:nvPicPr>
        <p:blipFill>
          <a:blip r:embed="rId3"/>
          <a:stretch>
            <a:fillRect/>
          </a:stretch>
        </p:blipFill>
        <p:spPr>
          <a:xfrm>
            <a:off x="3798328" y="3080872"/>
            <a:ext cx="5585944" cy="3414056"/>
          </a:xfrm>
          <a:prstGeom prst="rect">
            <a:avLst/>
          </a:prstGeom>
        </p:spPr>
      </p:pic>
    </p:spTree>
    <p:extLst>
      <p:ext uri="{BB962C8B-B14F-4D97-AF65-F5344CB8AC3E}">
        <p14:creationId xmlns:p14="http://schemas.microsoft.com/office/powerpoint/2010/main" val="129193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29448-9945-8A2D-3E98-C1980A160B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9BB9A9-E600-B8B1-4C47-C1D6F11DFA65}"/>
              </a:ext>
            </a:extLst>
          </p:cNvPr>
          <p:cNvPicPr>
            <a:picLocks noChangeAspect="1"/>
          </p:cNvPicPr>
          <p:nvPr/>
        </p:nvPicPr>
        <p:blipFill>
          <a:blip r:embed="rId2"/>
          <a:stretch>
            <a:fillRect/>
          </a:stretch>
        </p:blipFill>
        <p:spPr>
          <a:xfrm>
            <a:off x="211829" y="0"/>
            <a:ext cx="6027942" cy="3055885"/>
          </a:xfrm>
          <a:prstGeom prst="rect">
            <a:avLst/>
          </a:prstGeom>
        </p:spPr>
      </p:pic>
      <p:pic>
        <p:nvPicPr>
          <p:cNvPr id="5" name="Picture 4">
            <a:extLst>
              <a:ext uri="{FF2B5EF4-FFF2-40B4-BE49-F238E27FC236}">
                <a16:creationId xmlns:a16="http://schemas.microsoft.com/office/drawing/2014/main" id="{71FF9B34-BFFD-C3F9-4413-B84E39FDE50F}"/>
              </a:ext>
            </a:extLst>
          </p:cNvPr>
          <p:cNvPicPr>
            <a:picLocks noChangeAspect="1"/>
          </p:cNvPicPr>
          <p:nvPr/>
        </p:nvPicPr>
        <p:blipFill>
          <a:blip r:embed="rId3"/>
          <a:stretch>
            <a:fillRect/>
          </a:stretch>
        </p:blipFill>
        <p:spPr>
          <a:xfrm>
            <a:off x="581500" y="3055885"/>
            <a:ext cx="3688400" cy="868755"/>
          </a:xfrm>
          <a:prstGeom prst="rect">
            <a:avLst/>
          </a:prstGeom>
        </p:spPr>
      </p:pic>
      <p:pic>
        <p:nvPicPr>
          <p:cNvPr id="7" name="Picture 6">
            <a:extLst>
              <a:ext uri="{FF2B5EF4-FFF2-40B4-BE49-F238E27FC236}">
                <a16:creationId xmlns:a16="http://schemas.microsoft.com/office/drawing/2014/main" id="{96B0132A-E6DE-DE8A-4297-ACBCFE8C2FE1}"/>
              </a:ext>
            </a:extLst>
          </p:cNvPr>
          <p:cNvPicPr>
            <a:picLocks noChangeAspect="1"/>
          </p:cNvPicPr>
          <p:nvPr/>
        </p:nvPicPr>
        <p:blipFill>
          <a:blip r:embed="rId4"/>
          <a:stretch>
            <a:fillRect/>
          </a:stretch>
        </p:blipFill>
        <p:spPr>
          <a:xfrm>
            <a:off x="479900" y="4077885"/>
            <a:ext cx="5346872" cy="2780115"/>
          </a:xfrm>
          <a:prstGeom prst="rect">
            <a:avLst/>
          </a:prstGeom>
        </p:spPr>
      </p:pic>
      <p:pic>
        <p:nvPicPr>
          <p:cNvPr id="9" name="Picture 8">
            <a:extLst>
              <a:ext uri="{FF2B5EF4-FFF2-40B4-BE49-F238E27FC236}">
                <a16:creationId xmlns:a16="http://schemas.microsoft.com/office/drawing/2014/main" id="{C78F8ABE-FA2D-F11B-788D-EE66C4D4CCED}"/>
              </a:ext>
            </a:extLst>
          </p:cNvPr>
          <p:cNvPicPr>
            <a:picLocks noChangeAspect="1"/>
          </p:cNvPicPr>
          <p:nvPr/>
        </p:nvPicPr>
        <p:blipFill>
          <a:blip r:embed="rId5"/>
          <a:stretch>
            <a:fillRect/>
          </a:stretch>
        </p:blipFill>
        <p:spPr>
          <a:xfrm>
            <a:off x="5636102" y="358171"/>
            <a:ext cx="6172735" cy="3132091"/>
          </a:xfrm>
          <a:prstGeom prst="rect">
            <a:avLst/>
          </a:prstGeom>
        </p:spPr>
      </p:pic>
      <p:pic>
        <p:nvPicPr>
          <p:cNvPr id="11" name="Picture 10">
            <a:extLst>
              <a:ext uri="{FF2B5EF4-FFF2-40B4-BE49-F238E27FC236}">
                <a16:creationId xmlns:a16="http://schemas.microsoft.com/office/drawing/2014/main" id="{2B6C2FA6-90F5-53FF-CFCE-CCB6416B31AC}"/>
              </a:ext>
            </a:extLst>
          </p:cNvPr>
          <p:cNvPicPr>
            <a:picLocks noChangeAspect="1"/>
          </p:cNvPicPr>
          <p:nvPr/>
        </p:nvPicPr>
        <p:blipFill>
          <a:blip r:embed="rId6"/>
          <a:stretch>
            <a:fillRect/>
          </a:stretch>
        </p:blipFill>
        <p:spPr>
          <a:xfrm>
            <a:off x="6008115" y="3652392"/>
            <a:ext cx="5890770" cy="2956816"/>
          </a:xfrm>
          <a:prstGeom prst="rect">
            <a:avLst/>
          </a:prstGeom>
        </p:spPr>
      </p:pic>
    </p:spTree>
    <p:extLst>
      <p:ext uri="{BB962C8B-B14F-4D97-AF65-F5344CB8AC3E}">
        <p14:creationId xmlns:p14="http://schemas.microsoft.com/office/powerpoint/2010/main" val="870780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D29A-B4F1-7845-01A9-9FC7E064E3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4FA820-4FE3-CA11-16C0-4FC79D5D7139}"/>
              </a:ext>
            </a:extLst>
          </p:cNvPr>
          <p:cNvPicPr>
            <a:picLocks noChangeAspect="1"/>
          </p:cNvPicPr>
          <p:nvPr/>
        </p:nvPicPr>
        <p:blipFill>
          <a:blip r:embed="rId2"/>
          <a:stretch>
            <a:fillRect/>
          </a:stretch>
        </p:blipFill>
        <p:spPr>
          <a:xfrm>
            <a:off x="0" y="0"/>
            <a:ext cx="5105842" cy="2972058"/>
          </a:xfrm>
          <a:prstGeom prst="rect">
            <a:avLst/>
          </a:prstGeom>
        </p:spPr>
      </p:pic>
      <p:pic>
        <p:nvPicPr>
          <p:cNvPr id="5" name="Picture 4">
            <a:extLst>
              <a:ext uri="{FF2B5EF4-FFF2-40B4-BE49-F238E27FC236}">
                <a16:creationId xmlns:a16="http://schemas.microsoft.com/office/drawing/2014/main" id="{8680446F-89F0-8CB1-6838-64306BC3EF03}"/>
              </a:ext>
            </a:extLst>
          </p:cNvPr>
          <p:cNvPicPr>
            <a:picLocks noChangeAspect="1"/>
          </p:cNvPicPr>
          <p:nvPr/>
        </p:nvPicPr>
        <p:blipFill>
          <a:blip r:embed="rId3"/>
          <a:stretch>
            <a:fillRect/>
          </a:stretch>
        </p:blipFill>
        <p:spPr>
          <a:xfrm>
            <a:off x="0" y="3276600"/>
            <a:ext cx="5685013" cy="2872989"/>
          </a:xfrm>
          <a:prstGeom prst="rect">
            <a:avLst/>
          </a:prstGeom>
        </p:spPr>
      </p:pic>
      <p:pic>
        <p:nvPicPr>
          <p:cNvPr id="7" name="Picture 6">
            <a:extLst>
              <a:ext uri="{FF2B5EF4-FFF2-40B4-BE49-F238E27FC236}">
                <a16:creationId xmlns:a16="http://schemas.microsoft.com/office/drawing/2014/main" id="{F2EF81FF-220C-A704-E26B-BA201EA506F8}"/>
              </a:ext>
            </a:extLst>
          </p:cNvPr>
          <p:cNvPicPr>
            <a:picLocks noChangeAspect="1"/>
          </p:cNvPicPr>
          <p:nvPr/>
        </p:nvPicPr>
        <p:blipFill>
          <a:blip r:embed="rId4"/>
          <a:stretch>
            <a:fillRect/>
          </a:stretch>
        </p:blipFill>
        <p:spPr>
          <a:xfrm>
            <a:off x="5105842" y="-148"/>
            <a:ext cx="5075360" cy="3200677"/>
          </a:xfrm>
          <a:prstGeom prst="rect">
            <a:avLst/>
          </a:prstGeom>
        </p:spPr>
      </p:pic>
    </p:spTree>
    <p:extLst>
      <p:ext uri="{BB962C8B-B14F-4D97-AF65-F5344CB8AC3E}">
        <p14:creationId xmlns:p14="http://schemas.microsoft.com/office/powerpoint/2010/main" val="3003737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925CC-42D1-6EEB-DB87-1B280C3ED4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4FC3BA-7027-F3A7-A967-AEB4FEDD3367}"/>
              </a:ext>
            </a:extLst>
          </p:cNvPr>
          <p:cNvPicPr>
            <a:picLocks noChangeAspect="1"/>
          </p:cNvPicPr>
          <p:nvPr/>
        </p:nvPicPr>
        <p:blipFill>
          <a:blip r:embed="rId2"/>
          <a:stretch>
            <a:fillRect/>
          </a:stretch>
        </p:blipFill>
        <p:spPr>
          <a:xfrm>
            <a:off x="115334" y="91306"/>
            <a:ext cx="5433531" cy="3093988"/>
          </a:xfrm>
          <a:prstGeom prst="rect">
            <a:avLst/>
          </a:prstGeom>
        </p:spPr>
      </p:pic>
      <p:pic>
        <p:nvPicPr>
          <p:cNvPr id="5" name="Picture 4">
            <a:extLst>
              <a:ext uri="{FF2B5EF4-FFF2-40B4-BE49-F238E27FC236}">
                <a16:creationId xmlns:a16="http://schemas.microsoft.com/office/drawing/2014/main" id="{1D108114-B17B-21DA-335E-7414888984E4}"/>
              </a:ext>
            </a:extLst>
          </p:cNvPr>
          <p:cNvPicPr>
            <a:picLocks noChangeAspect="1"/>
          </p:cNvPicPr>
          <p:nvPr/>
        </p:nvPicPr>
        <p:blipFill>
          <a:blip r:embed="rId3"/>
          <a:stretch>
            <a:fillRect/>
          </a:stretch>
        </p:blipFill>
        <p:spPr>
          <a:xfrm>
            <a:off x="0" y="3185294"/>
            <a:ext cx="5707875" cy="3368332"/>
          </a:xfrm>
          <a:prstGeom prst="rect">
            <a:avLst/>
          </a:prstGeom>
        </p:spPr>
      </p:pic>
      <p:pic>
        <p:nvPicPr>
          <p:cNvPr id="7" name="Picture 6">
            <a:extLst>
              <a:ext uri="{FF2B5EF4-FFF2-40B4-BE49-F238E27FC236}">
                <a16:creationId xmlns:a16="http://schemas.microsoft.com/office/drawing/2014/main" id="{AECA5A27-66DC-05F7-3639-F8F472DE712C}"/>
              </a:ext>
            </a:extLst>
          </p:cNvPr>
          <p:cNvPicPr>
            <a:picLocks noChangeAspect="1"/>
          </p:cNvPicPr>
          <p:nvPr/>
        </p:nvPicPr>
        <p:blipFill>
          <a:blip r:embed="rId4"/>
          <a:stretch>
            <a:fillRect/>
          </a:stretch>
        </p:blipFill>
        <p:spPr>
          <a:xfrm>
            <a:off x="3844042" y="304374"/>
            <a:ext cx="5723116" cy="2781541"/>
          </a:xfrm>
          <a:prstGeom prst="rect">
            <a:avLst/>
          </a:prstGeom>
        </p:spPr>
      </p:pic>
      <p:pic>
        <p:nvPicPr>
          <p:cNvPr id="9" name="Picture 8">
            <a:extLst>
              <a:ext uri="{FF2B5EF4-FFF2-40B4-BE49-F238E27FC236}">
                <a16:creationId xmlns:a16="http://schemas.microsoft.com/office/drawing/2014/main" id="{B7C255F8-18C5-2BC9-669C-65B996552D3B}"/>
              </a:ext>
            </a:extLst>
          </p:cNvPr>
          <p:cNvPicPr>
            <a:picLocks noChangeAspect="1"/>
          </p:cNvPicPr>
          <p:nvPr/>
        </p:nvPicPr>
        <p:blipFill>
          <a:blip r:embed="rId5"/>
          <a:stretch>
            <a:fillRect/>
          </a:stretch>
        </p:blipFill>
        <p:spPr>
          <a:xfrm>
            <a:off x="4426989" y="3429000"/>
            <a:ext cx="5319221" cy="2941575"/>
          </a:xfrm>
          <a:prstGeom prst="rect">
            <a:avLst/>
          </a:prstGeom>
        </p:spPr>
      </p:pic>
    </p:spTree>
    <p:extLst>
      <p:ext uri="{BB962C8B-B14F-4D97-AF65-F5344CB8AC3E}">
        <p14:creationId xmlns:p14="http://schemas.microsoft.com/office/powerpoint/2010/main" val="3954880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0842-FD4D-9C8C-D56A-B4C3542A74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999502-65E0-310C-E64E-3A0296D425B0}"/>
              </a:ext>
            </a:extLst>
          </p:cNvPr>
          <p:cNvPicPr>
            <a:picLocks noChangeAspect="1"/>
          </p:cNvPicPr>
          <p:nvPr/>
        </p:nvPicPr>
        <p:blipFill>
          <a:blip r:embed="rId2"/>
          <a:stretch>
            <a:fillRect/>
          </a:stretch>
        </p:blipFill>
        <p:spPr>
          <a:xfrm>
            <a:off x="0" y="0"/>
            <a:ext cx="5547841" cy="3002540"/>
          </a:xfrm>
          <a:prstGeom prst="rect">
            <a:avLst/>
          </a:prstGeom>
        </p:spPr>
      </p:pic>
      <p:pic>
        <p:nvPicPr>
          <p:cNvPr id="5" name="Picture 4">
            <a:extLst>
              <a:ext uri="{FF2B5EF4-FFF2-40B4-BE49-F238E27FC236}">
                <a16:creationId xmlns:a16="http://schemas.microsoft.com/office/drawing/2014/main" id="{47FC71E9-E917-7FD9-B8A8-81C3FF84A609}"/>
              </a:ext>
            </a:extLst>
          </p:cNvPr>
          <p:cNvPicPr>
            <a:picLocks noChangeAspect="1"/>
          </p:cNvPicPr>
          <p:nvPr/>
        </p:nvPicPr>
        <p:blipFill>
          <a:blip r:embed="rId3"/>
          <a:stretch>
            <a:fillRect/>
          </a:stretch>
        </p:blipFill>
        <p:spPr>
          <a:xfrm>
            <a:off x="0" y="3144372"/>
            <a:ext cx="5745978" cy="3414056"/>
          </a:xfrm>
          <a:prstGeom prst="rect">
            <a:avLst/>
          </a:prstGeom>
        </p:spPr>
      </p:pic>
      <p:pic>
        <p:nvPicPr>
          <p:cNvPr id="7" name="Picture 6">
            <a:extLst>
              <a:ext uri="{FF2B5EF4-FFF2-40B4-BE49-F238E27FC236}">
                <a16:creationId xmlns:a16="http://schemas.microsoft.com/office/drawing/2014/main" id="{CA3492DA-0087-D858-2DFA-6E9315C91889}"/>
              </a:ext>
            </a:extLst>
          </p:cNvPr>
          <p:cNvPicPr>
            <a:picLocks noChangeAspect="1"/>
          </p:cNvPicPr>
          <p:nvPr/>
        </p:nvPicPr>
        <p:blipFill>
          <a:blip r:embed="rId4"/>
          <a:stretch>
            <a:fillRect/>
          </a:stretch>
        </p:blipFill>
        <p:spPr>
          <a:xfrm>
            <a:off x="5547841" y="40433"/>
            <a:ext cx="4305673" cy="3033023"/>
          </a:xfrm>
          <a:prstGeom prst="rect">
            <a:avLst/>
          </a:prstGeom>
        </p:spPr>
      </p:pic>
    </p:spTree>
    <p:extLst>
      <p:ext uri="{BB962C8B-B14F-4D97-AF65-F5344CB8AC3E}">
        <p14:creationId xmlns:p14="http://schemas.microsoft.com/office/powerpoint/2010/main" val="1435237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AC70-F469-28D6-0E0E-BA1071CB9F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EABC6B-0FCD-D4BA-0FEE-EDEF7F34D87A}"/>
              </a:ext>
            </a:extLst>
          </p:cNvPr>
          <p:cNvPicPr>
            <a:picLocks noChangeAspect="1"/>
          </p:cNvPicPr>
          <p:nvPr/>
        </p:nvPicPr>
        <p:blipFill>
          <a:blip r:embed="rId2"/>
          <a:stretch>
            <a:fillRect/>
          </a:stretch>
        </p:blipFill>
        <p:spPr>
          <a:xfrm>
            <a:off x="0" y="0"/>
            <a:ext cx="5616427" cy="2964437"/>
          </a:xfrm>
          <a:prstGeom prst="rect">
            <a:avLst/>
          </a:prstGeom>
        </p:spPr>
      </p:pic>
      <p:pic>
        <p:nvPicPr>
          <p:cNvPr id="5" name="Picture 4">
            <a:extLst>
              <a:ext uri="{FF2B5EF4-FFF2-40B4-BE49-F238E27FC236}">
                <a16:creationId xmlns:a16="http://schemas.microsoft.com/office/drawing/2014/main" id="{689361FF-2DF1-A923-DD20-453ED3C801B8}"/>
              </a:ext>
            </a:extLst>
          </p:cNvPr>
          <p:cNvPicPr>
            <a:picLocks noChangeAspect="1"/>
          </p:cNvPicPr>
          <p:nvPr/>
        </p:nvPicPr>
        <p:blipFill>
          <a:blip r:embed="rId3"/>
          <a:stretch>
            <a:fillRect/>
          </a:stretch>
        </p:blipFill>
        <p:spPr>
          <a:xfrm>
            <a:off x="0" y="3429000"/>
            <a:ext cx="5471634" cy="3002540"/>
          </a:xfrm>
          <a:prstGeom prst="rect">
            <a:avLst/>
          </a:prstGeom>
        </p:spPr>
      </p:pic>
    </p:spTree>
    <p:extLst>
      <p:ext uri="{BB962C8B-B14F-4D97-AF65-F5344CB8AC3E}">
        <p14:creationId xmlns:p14="http://schemas.microsoft.com/office/powerpoint/2010/main" val="24352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6E0F-50CD-3B11-1DFD-FC72990330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0F248C-BD33-3E85-85C7-78874CE82A15}"/>
              </a:ext>
            </a:extLst>
          </p:cNvPr>
          <p:cNvPicPr>
            <a:picLocks noChangeAspect="1"/>
          </p:cNvPicPr>
          <p:nvPr/>
        </p:nvPicPr>
        <p:blipFill>
          <a:blip r:embed="rId2"/>
          <a:stretch>
            <a:fillRect/>
          </a:stretch>
        </p:blipFill>
        <p:spPr>
          <a:xfrm>
            <a:off x="153405" y="152116"/>
            <a:ext cx="6119390" cy="3276884"/>
          </a:xfrm>
          <a:prstGeom prst="rect">
            <a:avLst/>
          </a:prstGeom>
        </p:spPr>
      </p:pic>
      <p:pic>
        <p:nvPicPr>
          <p:cNvPr id="5" name="Picture 4">
            <a:extLst>
              <a:ext uri="{FF2B5EF4-FFF2-40B4-BE49-F238E27FC236}">
                <a16:creationId xmlns:a16="http://schemas.microsoft.com/office/drawing/2014/main" id="{26960DAE-6245-0EB0-0B93-7DEF90436C46}"/>
              </a:ext>
            </a:extLst>
          </p:cNvPr>
          <p:cNvPicPr>
            <a:picLocks noChangeAspect="1"/>
          </p:cNvPicPr>
          <p:nvPr/>
        </p:nvPicPr>
        <p:blipFill>
          <a:blip r:embed="rId3"/>
          <a:stretch>
            <a:fillRect/>
          </a:stretch>
        </p:blipFill>
        <p:spPr>
          <a:xfrm>
            <a:off x="153405" y="3042765"/>
            <a:ext cx="6340389" cy="3566469"/>
          </a:xfrm>
          <a:prstGeom prst="rect">
            <a:avLst/>
          </a:prstGeom>
        </p:spPr>
      </p:pic>
      <p:pic>
        <p:nvPicPr>
          <p:cNvPr id="7" name="Picture 6">
            <a:extLst>
              <a:ext uri="{FF2B5EF4-FFF2-40B4-BE49-F238E27FC236}">
                <a16:creationId xmlns:a16="http://schemas.microsoft.com/office/drawing/2014/main" id="{30834388-5168-DB96-0EF2-178EE62A80EA}"/>
              </a:ext>
            </a:extLst>
          </p:cNvPr>
          <p:cNvPicPr>
            <a:picLocks noChangeAspect="1"/>
          </p:cNvPicPr>
          <p:nvPr/>
        </p:nvPicPr>
        <p:blipFill>
          <a:blip r:embed="rId4"/>
          <a:stretch>
            <a:fillRect/>
          </a:stretch>
        </p:blipFill>
        <p:spPr>
          <a:xfrm>
            <a:off x="3808480" y="248766"/>
            <a:ext cx="5944115" cy="3353091"/>
          </a:xfrm>
          <a:prstGeom prst="rect">
            <a:avLst/>
          </a:prstGeom>
        </p:spPr>
      </p:pic>
      <p:pic>
        <p:nvPicPr>
          <p:cNvPr id="9" name="Picture 8">
            <a:extLst>
              <a:ext uri="{FF2B5EF4-FFF2-40B4-BE49-F238E27FC236}">
                <a16:creationId xmlns:a16="http://schemas.microsoft.com/office/drawing/2014/main" id="{FEEA9B42-C539-9BA1-7C1C-D1341B9EDDAB}"/>
              </a:ext>
            </a:extLst>
          </p:cNvPr>
          <p:cNvPicPr>
            <a:picLocks noChangeAspect="1"/>
          </p:cNvPicPr>
          <p:nvPr/>
        </p:nvPicPr>
        <p:blipFill>
          <a:blip r:embed="rId5"/>
          <a:stretch>
            <a:fillRect/>
          </a:stretch>
        </p:blipFill>
        <p:spPr>
          <a:xfrm>
            <a:off x="3945652" y="3042765"/>
            <a:ext cx="5982218" cy="3353091"/>
          </a:xfrm>
          <a:prstGeom prst="rect">
            <a:avLst/>
          </a:prstGeom>
        </p:spPr>
      </p:pic>
    </p:spTree>
    <p:extLst>
      <p:ext uri="{BB962C8B-B14F-4D97-AF65-F5344CB8AC3E}">
        <p14:creationId xmlns:p14="http://schemas.microsoft.com/office/powerpoint/2010/main" val="2623084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11B39-F064-775A-9411-E73929C1D2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F1FE767-4A14-31F8-A2F7-B7E4191AB81E}"/>
              </a:ext>
            </a:extLst>
          </p:cNvPr>
          <p:cNvPicPr>
            <a:picLocks noChangeAspect="1"/>
          </p:cNvPicPr>
          <p:nvPr/>
        </p:nvPicPr>
        <p:blipFill>
          <a:blip r:embed="rId2"/>
          <a:stretch>
            <a:fillRect/>
          </a:stretch>
        </p:blipFill>
        <p:spPr>
          <a:xfrm>
            <a:off x="115308" y="167357"/>
            <a:ext cx="6043184" cy="3261643"/>
          </a:xfrm>
          <a:prstGeom prst="rect">
            <a:avLst/>
          </a:prstGeom>
        </p:spPr>
      </p:pic>
      <p:pic>
        <p:nvPicPr>
          <p:cNvPr id="5" name="Picture 4">
            <a:extLst>
              <a:ext uri="{FF2B5EF4-FFF2-40B4-BE49-F238E27FC236}">
                <a16:creationId xmlns:a16="http://schemas.microsoft.com/office/drawing/2014/main" id="{5AD0853A-3AC3-CEB4-1B19-6CEFDBD51704}"/>
              </a:ext>
            </a:extLst>
          </p:cNvPr>
          <p:cNvPicPr>
            <a:picLocks noChangeAspect="1"/>
          </p:cNvPicPr>
          <p:nvPr/>
        </p:nvPicPr>
        <p:blipFill>
          <a:blip r:embed="rId3"/>
          <a:stretch>
            <a:fillRect/>
          </a:stretch>
        </p:blipFill>
        <p:spPr>
          <a:xfrm>
            <a:off x="115308" y="1972161"/>
            <a:ext cx="6355631" cy="3421677"/>
          </a:xfrm>
          <a:prstGeom prst="rect">
            <a:avLst/>
          </a:prstGeom>
        </p:spPr>
      </p:pic>
      <p:pic>
        <p:nvPicPr>
          <p:cNvPr id="7" name="Picture 6">
            <a:extLst>
              <a:ext uri="{FF2B5EF4-FFF2-40B4-BE49-F238E27FC236}">
                <a16:creationId xmlns:a16="http://schemas.microsoft.com/office/drawing/2014/main" id="{F23584D0-A6ED-D4E2-B268-6F60DA2C0331}"/>
              </a:ext>
            </a:extLst>
          </p:cNvPr>
          <p:cNvPicPr>
            <a:picLocks noChangeAspect="1"/>
          </p:cNvPicPr>
          <p:nvPr/>
        </p:nvPicPr>
        <p:blipFill>
          <a:blip r:embed="rId4"/>
          <a:stretch>
            <a:fillRect/>
          </a:stretch>
        </p:blipFill>
        <p:spPr>
          <a:xfrm>
            <a:off x="115308" y="3848137"/>
            <a:ext cx="6180356" cy="2842506"/>
          </a:xfrm>
          <a:prstGeom prst="rect">
            <a:avLst/>
          </a:prstGeom>
        </p:spPr>
      </p:pic>
      <p:pic>
        <p:nvPicPr>
          <p:cNvPr id="9" name="Picture 8">
            <a:extLst>
              <a:ext uri="{FF2B5EF4-FFF2-40B4-BE49-F238E27FC236}">
                <a16:creationId xmlns:a16="http://schemas.microsoft.com/office/drawing/2014/main" id="{12495CC9-9D01-5F7F-B55E-40FA866C6DB0}"/>
              </a:ext>
            </a:extLst>
          </p:cNvPr>
          <p:cNvPicPr>
            <a:picLocks noChangeAspect="1"/>
          </p:cNvPicPr>
          <p:nvPr/>
        </p:nvPicPr>
        <p:blipFill>
          <a:blip r:embed="rId5"/>
          <a:stretch>
            <a:fillRect/>
          </a:stretch>
        </p:blipFill>
        <p:spPr>
          <a:xfrm>
            <a:off x="3611335" y="3892568"/>
            <a:ext cx="6294665" cy="2682472"/>
          </a:xfrm>
          <a:prstGeom prst="rect">
            <a:avLst/>
          </a:prstGeom>
        </p:spPr>
      </p:pic>
    </p:spTree>
    <p:extLst>
      <p:ext uri="{BB962C8B-B14F-4D97-AF65-F5344CB8AC3E}">
        <p14:creationId xmlns:p14="http://schemas.microsoft.com/office/powerpoint/2010/main" val="28136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5BB2-BFB1-CCC2-B55F-CF392C3DE1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7438E6-6966-4579-83D4-0A51080B24F6}"/>
              </a:ext>
            </a:extLst>
          </p:cNvPr>
          <p:cNvSpPr txBox="1"/>
          <p:nvPr/>
        </p:nvSpPr>
        <p:spPr>
          <a:xfrm>
            <a:off x="512956" y="512955"/>
            <a:ext cx="1103187" cy="369332"/>
          </a:xfrm>
          <a:prstGeom prst="rect">
            <a:avLst/>
          </a:prstGeom>
          <a:noFill/>
        </p:spPr>
        <p:txBody>
          <a:bodyPr wrap="none" rtlCol="0">
            <a:spAutoFit/>
          </a:bodyPr>
          <a:lstStyle/>
          <a:p>
            <a:r>
              <a:rPr lang="en-US" dirty="0"/>
              <a:t>Module 6</a:t>
            </a:r>
          </a:p>
        </p:txBody>
      </p:sp>
      <p:sp>
        <p:nvSpPr>
          <p:cNvPr id="3" name="TextBox 2">
            <a:extLst>
              <a:ext uri="{FF2B5EF4-FFF2-40B4-BE49-F238E27FC236}">
                <a16:creationId xmlns:a16="http://schemas.microsoft.com/office/drawing/2014/main" id="{3D733C30-2827-4069-D925-D2C6092063E8}"/>
              </a:ext>
            </a:extLst>
          </p:cNvPr>
          <p:cNvSpPr txBox="1"/>
          <p:nvPr/>
        </p:nvSpPr>
        <p:spPr>
          <a:xfrm>
            <a:off x="512955" y="1468243"/>
            <a:ext cx="3629520" cy="369332"/>
          </a:xfrm>
          <a:prstGeom prst="rect">
            <a:avLst/>
          </a:prstGeom>
          <a:noFill/>
        </p:spPr>
        <p:txBody>
          <a:bodyPr wrap="none" rtlCol="0">
            <a:spAutoFit/>
          </a:bodyPr>
          <a:lstStyle/>
          <a:p>
            <a:r>
              <a:rPr lang="en-US" dirty="0"/>
              <a:t>Additional Learning Resources PPT</a:t>
            </a:r>
          </a:p>
        </p:txBody>
      </p:sp>
      <p:sp>
        <p:nvSpPr>
          <p:cNvPr id="4" name="TextBox 3">
            <a:extLst>
              <a:ext uri="{FF2B5EF4-FFF2-40B4-BE49-F238E27FC236}">
                <a16:creationId xmlns:a16="http://schemas.microsoft.com/office/drawing/2014/main" id="{4B6A9777-EC3A-0487-DA8D-6499468A183F}"/>
              </a:ext>
            </a:extLst>
          </p:cNvPr>
          <p:cNvSpPr txBox="1"/>
          <p:nvPr/>
        </p:nvSpPr>
        <p:spPr>
          <a:xfrm>
            <a:off x="567928" y="2238865"/>
            <a:ext cx="1520609" cy="369332"/>
          </a:xfrm>
          <a:prstGeom prst="rect">
            <a:avLst/>
          </a:prstGeom>
          <a:noFill/>
        </p:spPr>
        <p:txBody>
          <a:bodyPr wrap="none" rtlCol="0">
            <a:spAutoFit/>
          </a:bodyPr>
          <a:lstStyle/>
          <a:p>
            <a:r>
              <a:rPr lang="en-US" dirty="0"/>
              <a:t>Assignments </a:t>
            </a:r>
          </a:p>
        </p:txBody>
      </p:sp>
      <p:sp>
        <p:nvSpPr>
          <p:cNvPr id="5" name="TextBox 4">
            <a:extLst>
              <a:ext uri="{FF2B5EF4-FFF2-40B4-BE49-F238E27FC236}">
                <a16:creationId xmlns:a16="http://schemas.microsoft.com/office/drawing/2014/main" id="{C7B03A13-61D8-3D4C-73D0-372B2E6F6C8F}"/>
              </a:ext>
            </a:extLst>
          </p:cNvPr>
          <p:cNvSpPr txBox="1"/>
          <p:nvPr/>
        </p:nvSpPr>
        <p:spPr>
          <a:xfrm>
            <a:off x="665356" y="3009487"/>
            <a:ext cx="1480855" cy="369332"/>
          </a:xfrm>
          <a:prstGeom prst="rect">
            <a:avLst/>
          </a:prstGeom>
          <a:noFill/>
        </p:spPr>
        <p:txBody>
          <a:bodyPr wrap="none" rtlCol="0">
            <a:spAutoFit/>
          </a:bodyPr>
          <a:lstStyle/>
          <a:p>
            <a:r>
              <a:rPr lang="en-US" dirty="0"/>
              <a:t>Test Your self</a:t>
            </a:r>
          </a:p>
        </p:txBody>
      </p:sp>
      <p:sp>
        <p:nvSpPr>
          <p:cNvPr id="6" name="TextBox 5">
            <a:extLst>
              <a:ext uri="{FF2B5EF4-FFF2-40B4-BE49-F238E27FC236}">
                <a16:creationId xmlns:a16="http://schemas.microsoft.com/office/drawing/2014/main" id="{B6E3A4DA-191A-08D3-3AA7-DC3567B9B26F}"/>
              </a:ext>
            </a:extLst>
          </p:cNvPr>
          <p:cNvSpPr txBox="1"/>
          <p:nvPr/>
        </p:nvSpPr>
        <p:spPr>
          <a:xfrm>
            <a:off x="610329" y="3595443"/>
            <a:ext cx="1500732" cy="369332"/>
          </a:xfrm>
          <a:prstGeom prst="rect">
            <a:avLst/>
          </a:prstGeom>
          <a:noFill/>
        </p:spPr>
        <p:txBody>
          <a:bodyPr wrap="none" rtlCol="0">
            <a:spAutoFit/>
          </a:bodyPr>
          <a:lstStyle/>
          <a:p>
            <a:r>
              <a:rPr lang="en-US" dirty="0"/>
              <a:t>Case Studies</a:t>
            </a:r>
          </a:p>
        </p:txBody>
      </p:sp>
      <p:sp>
        <p:nvSpPr>
          <p:cNvPr id="7" name="TextBox 6">
            <a:extLst>
              <a:ext uri="{FF2B5EF4-FFF2-40B4-BE49-F238E27FC236}">
                <a16:creationId xmlns:a16="http://schemas.microsoft.com/office/drawing/2014/main" id="{DF4B5A1E-83A1-B89E-D775-1345D9819401}"/>
              </a:ext>
            </a:extLst>
          </p:cNvPr>
          <p:cNvSpPr txBox="1"/>
          <p:nvPr/>
        </p:nvSpPr>
        <p:spPr>
          <a:xfrm>
            <a:off x="709177" y="4209947"/>
            <a:ext cx="1000723" cy="369332"/>
          </a:xfrm>
          <a:prstGeom prst="rect">
            <a:avLst/>
          </a:prstGeom>
          <a:noFill/>
        </p:spPr>
        <p:txBody>
          <a:bodyPr wrap="none" rtlCol="0">
            <a:spAutoFit/>
          </a:bodyPr>
          <a:lstStyle/>
          <a:p>
            <a:r>
              <a:rPr lang="en-US" dirty="0"/>
              <a:t>Projects</a:t>
            </a:r>
          </a:p>
        </p:txBody>
      </p:sp>
      <p:sp>
        <p:nvSpPr>
          <p:cNvPr id="8" name="TextBox 7">
            <a:extLst>
              <a:ext uri="{FF2B5EF4-FFF2-40B4-BE49-F238E27FC236}">
                <a16:creationId xmlns:a16="http://schemas.microsoft.com/office/drawing/2014/main" id="{AA72ABE6-FEE0-4768-F2ED-9D9D398DD483}"/>
              </a:ext>
            </a:extLst>
          </p:cNvPr>
          <p:cNvSpPr txBox="1"/>
          <p:nvPr/>
        </p:nvSpPr>
        <p:spPr>
          <a:xfrm>
            <a:off x="724092" y="4824451"/>
            <a:ext cx="3783665" cy="369332"/>
          </a:xfrm>
          <a:prstGeom prst="rect">
            <a:avLst/>
          </a:prstGeom>
          <a:noFill/>
        </p:spPr>
        <p:txBody>
          <a:bodyPr wrap="none" rtlCol="0">
            <a:spAutoFit/>
          </a:bodyPr>
          <a:lstStyle/>
          <a:p>
            <a:r>
              <a:rPr lang="en-US" dirty="0"/>
              <a:t>Advanced SQL Case Studies Archive</a:t>
            </a:r>
          </a:p>
        </p:txBody>
      </p:sp>
    </p:spTree>
    <p:extLst>
      <p:ext uri="{BB962C8B-B14F-4D97-AF65-F5344CB8AC3E}">
        <p14:creationId xmlns:p14="http://schemas.microsoft.com/office/powerpoint/2010/main" val="3254852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386E9-3127-3EDA-6557-CEF76A86D7F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DE1423-94BB-33CD-8DFD-6100213A97C1}"/>
              </a:ext>
            </a:extLst>
          </p:cNvPr>
          <p:cNvPicPr>
            <a:picLocks noChangeAspect="1"/>
          </p:cNvPicPr>
          <p:nvPr/>
        </p:nvPicPr>
        <p:blipFill>
          <a:blip r:embed="rId2"/>
          <a:stretch>
            <a:fillRect/>
          </a:stretch>
        </p:blipFill>
        <p:spPr>
          <a:xfrm>
            <a:off x="366090" y="182599"/>
            <a:ext cx="5616427" cy="3246401"/>
          </a:xfrm>
          <a:prstGeom prst="rect">
            <a:avLst/>
          </a:prstGeom>
        </p:spPr>
      </p:pic>
      <p:pic>
        <p:nvPicPr>
          <p:cNvPr id="7" name="Picture 6">
            <a:extLst>
              <a:ext uri="{FF2B5EF4-FFF2-40B4-BE49-F238E27FC236}">
                <a16:creationId xmlns:a16="http://schemas.microsoft.com/office/drawing/2014/main" id="{1D801D44-9F6B-ADEB-2FD0-DC399161E3BE}"/>
              </a:ext>
            </a:extLst>
          </p:cNvPr>
          <p:cNvPicPr>
            <a:picLocks noChangeAspect="1"/>
          </p:cNvPicPr>
          <p:nvPr/>
        </p:nvPicPr>
        <p:blipFill>
          <a:blip r:embed="rId3"/>
          <a:stretch>
            <a:fillRect/>
          </a:stretch>
        </p:blipFill>
        <p:spPr>
          <a:xfrm>
            <a:off x="564530" y="3438395"/>
            <a:ext cx="4267570" cy="495343"/>
          </a:xfrm>
          <a:prstGeom prst="rect">
            <a:avLst/>
          </a:prstGeom>
        </p:spPr>
      </p:pic>
      <p:pic>
        <p:nvPicPr>
          <p:cNvPr id="9" name="Picture 8">
            <a:extLst>
              <a:ext uri="{FF2B5EF4-FFF2-40B4-BE49-F238E27FC236}">
                <a16:creationId xmlns:a16="http://schemas.microsoft.com/office/drawing/2014/main" id="{2AEF6C68-18B8-5E9F-275B-EB0A51AA9D84}"/>
              </a:ext>
            </a:extLst>
          </p:cNvPr>
          <p:cNvPicPr>
            <a:picLocks noChangeAspect="1"/>
          </p:cNvPicPr>
          <p:nvPr/>
        </p:nvPicPr>
        <p:blipFill>
          <a:blip r:embed="rId4"/>
          <a:stretch>
            <a:fillRect/>
          </a:stretch>
        </p:blipFill>
        <p:spPr>
          <a:xfrm>
            <a:off x="564530" y="3943133"/>
            <a:ext cx="3528366" cy="388654"/>
          </a:xfrm>
          <a:prstGeom prst="rect">
            <a:avLst/>
          </a:prstGeom>
        </p:spPr>
      </p:pic>
      <p:pic>
        <p:nvPicPr>
          <p:cNvPr id="11" name="Picture 10">
            <a:extLst>
              <a:ext uri="{FF2B5EF4-FFF2-40B4-BE49-F238E27FC236}">
                <a16:creationId xmlns:a16="http://schemas.microsoft.com/office/drawing/2014/main" id="{018045EF-BD21-CF58-A7FA-A0AB5F3A8C7F}"/>
              </a:ext>
            </a:extLst>
          </p:cNvPr>
          <p:cNvPicPr>
            <a:picLocks noChangeAspect="1"/>
          </p:cNvPicPr>
          <p:nvPr/>
        </p:nvPicPr>
        <p:blipFill>
          <a:blip r:embed="rId5"/>
          <a:stretch>
            <a:fillRect/>
          </a:stretch>
        </p:blipFill>
        <p:spPr>
          <a:xfrm>
            <a:off x="5119082" y="332975"/>
            <a:ext cx="5204911" cy="3353091"/>
          </a:xfrm>
          <a:prstGeom prst="rect">
            <a:avLst/>
          </a:prstGeom>
        </p:spPr>
      </p:pic>
    </p:spTree>
    <p:extLst>
      <p:ext uri="{BB962C8B-B14F-4D97-AF65-F5344CB8AC3E}">
        <p14:creationId xmlns:p14="http://schemas.microsoft.com/office/powerpoint/2010/main" val="741512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B79DE-BA72-F671-6D57-9F372D222487}"/>
            </a:ext>
          </a:extLst>
        </p:cNvPr>
        <p:cNvGrpSpPr/>
        <p:nvPr/>
      </p:nvGrpSpPr>
      <p:grpSpPr>
        <a:xfrm>
          <a:off x="0" y="0"/>
          <a:ext cx="0" cy="0"/>
          <a:chOff x="0" y="0"/>
          <a:chExt cx="0" cy="0"/>
        </a:xfrm>
      </p:grpSpPr>
    </p:spTree>
    <p:extLst>
      <p:ext uri="{BB962C8B-B14F-4D97-AF65-F5344CB8AC3E}">
        <p14:creationId xmlns:p14="http://schemas.microsoft.com/office/powerpoint/2010/main" val="2619061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C9F7E-9983-7851-B4B5-4B43F29EA470}"/>
            </a:ext>
          </a:extLst>
        </p:cNvPr>
        <p:cNvGrpSpPr/>
        <p:nvPr/>
      </p:nvGrpSpPr>
      <p:grpSpPr>
        <a:xfrm>
          <a:off x="0" y="0"/>
          <a:ext cx="0" cy="0"/>
          <a:chOff x="0" y="0"/>
          <a:chExt cx="0" cy="0"/>
        </a:xfrm>
      </p:grpSpPr>
    </p:spTree>
    <p:extLst>
      <p:ext uri="{BB962C8B-B14F-4D97-AF65-F5344CB8AC3E}">
        <p14:creationId xmlns:p14="http://schemas.microsoft.com/office/powerpoint/2010/main" val="2257858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CDBD1-6A27-5F93-91B3-91C2B7F6AC20}"/>
            </a:ext>
          </a:extLst>
        </p:cNvPr>
        <p:cNvGrpSpPr/>
        <p:nvPr/>
      </p:nvGrpSpPr>
      <p:grpSpPr>
        <a:xfrm>
          <a:off x="0" y="0"/>
          <a:ext cx="0" cy="0"/>
          <a:chOff x="0" y="0"/>
          <a:chExt cx="0" cy="0"/>
        </a:xfrm>
      </p:grpSpPr>
    </p:spTree>
    <p:extLst>
      <p:ext uri="{BB962C8B-B14F-4D97-AF65-F5344CB8AC3E}">
        <p14:creationId xmlns:p14="http://schemas.microsoft.com/office/powerpoint/2010/main" val="155104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D1ED-AE24-6A7F-06AD-E8D52398C3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6A1C93-9E18-4FBB-3AAD-5166E1E21DE1}"/>
              </a:ext>
            </a:extLst>
          </p:cNvPr>
          <p:cNvPicPr>
            <a:picLocks noChangeAspect="1"/>
          </p:cNvPicPr>
          <p:nvPr/>
        </p:nvPicPr>
        <p:blipFill>
          <a:blip r:embed="rId2"/>
          <a:stretch>
            <a:fillRect/>
          </a:stretch>
        </p:blipFill>
        <p:spPr>
          <a:xfrm>
            <a:off x="0" y="0"/>
            <a:ext cx="5944115" cy="3208298"/>
          </a:xfrm>
          <a:prstGeom prst="rect">
            <a:avLst/>
          </a:prstGeom>
        </p:spPr>
      </p:pic>
      <p:pic>
        <p:nvPicPr>
          <p:cNvPr id="5" name="Picture 4">
            <a:extLst>
              <a:ext uri="{FF2B5EF4-FFF2-40B4-BE49-F238E27FC236}">
                <a16:creationId xmlns:a16="http://schemas.microsoft.com/office/drawing/2014/main" id="{0B83DE89-DB36-07BF-959C-DDB1CC606847}"/>
              </a:ext>
            </a:extLst>
          </p:cNvPr>
          <p:cNvPicPr>
            <a:picLocks noChangeAspect="1"/>
          </p:cNvPicPr>
          <p:nvPr/>
        </p:nvPicPr>
        <p:blipFill>
          <a:blip r:embed="rId3"/>
          <a:stretch>
            <a:fillRect/>
          </a:stretch>
        </p:blipFill>
        <p:spPr>
          <a:xfrm>
            <a:off x="129280" y="3429000"/>
            <a:ext cx="5989839" cy="3223539"/>
          </a:xfrm>
          <a:prstGeom prst="rect">
            <a:avLst/>
          </a:prstGeom>
        </p:spPr>
      </p:pic>
    </p:spTree>
    <p:extLst>
      <p:ext uri="{BB962C8B-B14F-4D97-AF65-F5344CB8AC3E}">
        <p14:creationId xmlns:p14="http://schemas.microsoft.com/office/powerpoint/2010/main" val="3258457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AA9C-661F-B1F3-C775-9B8565CE5B90}"/>
            </a:ext>
          </a:extLst>
        </p:cNvPr>
        <p:cNvGrpSpPr/>
        <p:nvPr/>
      </p:nvGrpSpPr>
      <p:grpSpPr>
        <a:xfrm>
          <a:off x="0" y="0"/>
          <a:ext cx="0" cy="0"/>
          <a:chOff x="0" y="0"/>
          <a:chExt cx="0" cy="0"/>
        </a:xfrm>
      </p:grpSpPr>
    </p:spTree>
    <p:extLst>
      <p:ext uri="{BB962C8B-B14F-4D97-AF65-F5344CB8AC3E}">
        <p14:creationId xmlns:p14="http://schemas.microsoft.com/office/powerpoint/2010/main" val="3071327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A5E3-BD05-87C9-6C1C-F7FAAF33BE18}"/>
            </a:ext>
          </a:extLst>
        </p:cNvPr>
        <p:cNvGrpSpPr/>
        <p:nvPr/>
      </p:nvGrpSpPr>
      <p:grpSpPr>
        <a:xfrm>
          <a:off x="0" y="0"/>
          <a:ext cx="0" cy="0"/>
          <a:chOff x="0" y="0"/>
          <a:chExt cx="0" cy="0"/>
        </a:xfrm>
      </p:grpSpPr>
    </p:spTree>
    <p:extLst>
      <p:ext uri="{BB962C8B-B14F-4D97-AF65-F5344CB8AC3E}">
        <p14:creationId xmlns:p14="http://schemas.microsoft.com/office/powerpoint/2010/main" val="157045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69677-3E7F-9607-7299-044FAC57B403}"/>
            </a:ext>
          </a:extLst>
        </p:cNvPr>
        <p:cNvGrpSpPr/>
        <p:nvPr/>
      </p:nvGrpSpPr>
      <p:grpSpPr>
        <a:xfrm>
          <a:off x="0" y="0"/>
          <a:ext cx="0" cy="0"/>
          <a:chOff x="0" y="0"/>
          <a:chExt cx="0" cy="0"/>
        </a:xfrm>
      </p:grpSpPr>
    </p:spTree>
    <p:extLst>
      <p:ext uri="{BB962C8B-B14F-4D97-AF65-F5344CB8AC3E}">
        <p14:creationId xmlns:p14="http://schemas.microsoft.com/office/powerpoint/2010/main" val="1088424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F79C-90CB-21CE-4937-EB56E77B59F5}"/>
            </a:ext>
          </a:extLst>
        </p:cNvPr>
        <p:cNvGrpSpPr/>
        <p:nvPr/>
      </p:nvGrpSpPr>
      <p:grpSpPr>
        <a:xfrm>
          <a:off x="0" y="0"/>
          <a:ext cx="0" cy="0"/>
          <a:chOff x="0" y="0"/>
          <a:chExt cx="0" cy="0"/>
        </a:xfrm>
      </p:grpSpPr>
    </p:spTree>
    <p:extLst>
      <p:ext uri="{BB962C8B-B14F-4D97-AF65-F5344CB8AC3E}">
        <p14:creationId xmlns:p14="http://schemas.microsoft.com/office/powerpoint/2010/main" val="3977575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DF3B4-10A3-F97C-DE8D-A21ED2B1B493}"/>
            </a:ext>
          </a:extLst>
        </p:cNvPr>
        <p:cNvGrpSpPr/>
        <p:nvPr/>
      </p:nvGrpSpPr>
      <p:grpSpPr>
        <a:xfrm>
          <a:off x="0" y="0"/>
          <a:ext cx="0" cy="0"/>
          <a:chOff x="0" y="0"/>
          <a:chExt cx="0" cy="0"/>
        </a:xfrm>
      </p:grpSpPr>
    </p:spTree>
    <p:extLst>
      <p:ext uri="{BB962C8B-B14F-4D97-AF65-F5344CB8AC3E}">
        <p14:creationId xmlns:p14="http://schemas.microsoft.com/office/powerpoint/2010/main" val="1862517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B5A51-AA7F-ECAF-41AE-666585F46A71}"/>
            </a:ext>
          </a:extLst>
        </p:cNvPr>
        <p:cNvGrpSpPr/>
        <p:nvPr/>
      </p:nvGrpSpPr>
      <p:grpSpPr>
        <a:xfrm>
          <a:off x="0" y="0"/>
          <a:ext cx="0" cy="0"/>
          <a:chOff x="0" y="0"/>
          <a:chExt cx="0" cy="0"/>
        </a:xfrm>
      </p:grpSpPr>
    </p:spTree>
    <p:extLst>
      <p:ext uri="{BB962C8B-B14F-4D97-AF65-F5344CB8AC3E}">
        <p14:creationId xmlns:p14="http://schemas.microsoft.com/office/powerpoint/2010/main" val="2019912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408AB-3FEA-D9E8-2260-D0EB5D4029D6}"/>
            </a:ext>
          </a:extLst>
        </p:cNvPr>
        <p:cNvGrpSpPr/>
        <p:nvPr/>
      </p:nvGrpSpPr>
      <p:grpSpPr>
        <a:xfrm>
          <a:off x="0" y="0"/>
          <a:ext cx="0" cy="0"/>
          <a:chOff x="0" y="0"/>
          <a:chExt cx="0" cy="0"/>
        </a:xfrm>
      </p:grpSpPr>
    </p:spTree>
    <p:extLst>
      <p:ext uri="{BB962C8B-B14F-4D97-AF65-F5344CB8AC3E}">
        <p14:creationId xmlns:p14="http://schemas.microsoft.com/office/powerpoint/2010/main" val="1677624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D11B9-028C-5DD4-A32D-5F68742A9264}"/>
            </a:ext>
          </a:extLst>
        </p:cNvPr>
        <p:cNvGrpSpPr/>
        <p:nvPr/>
      </p:nvGrpSpPr>
      <p:grpSpPr>
        <a:xfrm>
          <a:off x="0" y="0"/>
          <a:ext cx="0" cy="0"/>
          <a:chOff x="0" y="0"/>
          <a:chExt cx="0" cy="0"/>
        </a:xfrm>
      </p:grpSpPr>
    </p:spTree>
    <p:extLst>
      <p:ext uri="{BB962C8B-B14F-4D97-AF65-F5344CB8AC3E}">
        <p14:creationId xmlns:p14="http://schemas.microsoft.com/office/powerpoint/2010/main" val="2996681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33DC-6598-AE34-6561-657045E651C2}"/>
            </a:ext>
          </a:extLst>
        </p:cNvPr>
        <p:cNvGrpSpPr/>
        <p:nvPr/>
      </p:nvGrpSpPr>
      <p:grpSpPr>
        <a:xfrm>
          <a:off x="0" y="0"/>
          <a:ext cx="0" cy="0"/>
          <a:chOff x="0" y="0"/>
          <a:chExt cx="0" cy="0"/>
        </a:xfrm>
      </p:grpSpPr>
    </p:spTree>
    <p:extLst>
      <p:ext uri="{BB962C8B-B14F-4D97-AF65-F5344CB8AC3E}">
        <p14:creationId xmlns:p14="http://schemas.microsoft.com/office/powerpoint/2010/main" val="2906076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A9814-5741-BF68-57BD-61191B08B0D3}"/>
            </a:ext>
          </a:extLst>
        </p:cNvPr>
        <p:cNvGrpSpPr/>
        <p:nvPr/>
      </p:nvGrpSpPr>
      <p:grpSpPr>
        <a:xfrm>
          <a:off x="0" y="0"/>
          <a:ext cx="0" cy="0"/>
          <a:chOff x="0" y="0"/>
          <a:chExt cx="0" cy="0"/>
        </a:xfrm>
      </p:grpSpPr>
    </p:spTree>
    <p:extLst>
      <p:ext uri="{BB962C8B-B14F-4D97-AF65-F5344CB8AC3E}">
        <p14:creationId xmlns:p14="http://schemas.microsoft.com/office/powerpoint/2010/main" val="4026452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7EBBE-70C4-1F8D-8A27-CED0ABFBD1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7A11696-F011-67B8-668F-93E310234CFB}"/>
              </a:ext>
            </a:extLst>
          </p:cNvPr>
          <p:cNvPicPr>
            <a:picLocks noChangeAspect="1"/>
          </p:cNvPicPr>
          <p:nvPr/>
        </p:nvPicPr>
        <p:blipFill>
          <a:blip r:embed="rId2"/>
          <a:stretch>
            <a:fillRect/>
          </a:stretch>
        </p:blipFill>
        <p:spPr>
          <a:xfrm>
            <a:off x="172188" y="0"/>
            <a:ext cx="6096528" cy="2911092"/>
          </a:xfrm>
          <a:prstGeom prst="rect">
            <a:avLst/>
          </a:prstGeom>
        </p:spPr>
      </p:pic>
      <p:pic>
        <p:nvPicPr>
          <p:cNvPr id="5" name="Picture 4">
            <a:extLst>
              <a:ext uri="{FF2B5EF4-FFF2-40B4-BE49-F238E27FC236}">
                <a16:creationId xmlns:a16="http://schemas.microsoft.com/office/drawing/2014/main" id="{38647E3E-1364-8414-185D-B3B9DB656646}"/>
              </a:ext>
            </a:extLst>
          </p:cNvPr>
          <p:cNvPicPr>
            <a:picLocks noChangeAspect="1"/>
          </p:cNvPicPr>
          <p:nvPr/>
        </p:nvPicPr>
        <p:blipFill>
          <a:blip r:embed="rId3"/>
          <a:stretch>
            <a:fillRect/>
          </a:stretch>
        </p:blipFill>
        <p:spPr>
          <a:xfrm>
            <a:off x="172188" y="3180079"/>
            <a:ext cx="5989839" cy="3215919"/>
          </a:xfrm>
          <a:prstGeom prst="rect">
            <a:avLst/>
          </a:prstGeom>
        </p:spPr>
      </p:pic>
      <p:pic>
        <p:nvPicPr>
          <p:cNvPr id="7" name="Picture 6">
            <a:extLst>
              <a:ext uri="{FF2B5EF4-FFF2-40B4-BE49-F238E27FC236}">
                <a16:creationId xmlns:a16="http://schemas.microsoft.com/office/drawing/2014/main" id="{020D77C3-E124-FB91-DB5E-D51C2635EFC3}"/>
              </a:ext>
            </a:extLst>
          </p:cNvPr>
          <p:cNvPicPr>
            <a:picLocks noChangeAspect="1"/>
          </p:cNvPicPr>
          <p:nvPr/>
        </p:nvPicPr>
        <p:blipFill>
          <a:blip r:embed="rId4"/>
          <a:stretch>
            <a:fillRect/>
          </a:stretch>
        </p:blipFill>
        <p:spPr>
          <a:xfrm>
            <a:off x="6412171" y="78467"/>
            <a:ext cx="6035563" cy="2972058"/>
          </a:xfrm>
          <a:prstGeom prst="rect">
            <a:avLst/>
          </a:prstGeom>
        </p:spPr>
      </p:pic>
      <p:pic>
        <p:nvPicPr>
          <p:cNvPr id="9" name="Picture 8">
            <a:extLst>
              <a:ext uri="{FF2B5EF4-FFF2-40B4-BE49-F238E27FC236}">
                <a16:creationId xmlns:a16="http://schemas.microsoft.com/office/drawing/2014/main" id="{BAAF832E-4535-CB4E-1A9E-F71231CD3E18}"/>
              </a:ext>
            </a:extLst>
          </p:cNvPr>
          <p:cNvPicPr>
            <a:picLocks noChangeAspect="1"/>
          </p:cNvPicPr>
          <p:nvPr/>
        </p:nvPicPr>
        <p:blipFill>
          <a:blip r:embed="rId5"/>
          <a:stretch>
            <a:fillRect/>
          </a:stretch>
        </p:blipFill>
        <p:spPr>
          <a:xfrm>
            <a:off x="5434024" y="2438256"/>
            <a:ext cx="5715495" cy="3322608"/>
          </a:xfrm>
          <a:prstGeom prst="rect">
            <a:avLst/>
          </a:prstGeom>
        </p:spPr>
      </p:pic>
      <p:pic>
        <p:nvPicPr>
          <p:cNvPr id="11" name="Picture 10">
            <a:extLst>
              <a:ext uri="{FF2B5EF4-FFF2-40B4-BE49-F238E27FC236}">
                <a16:creationId xmlns:a16="http://schemas.microsoft.com/office/drawing/2014/main" id="{42DB0510-3A3A-D556-3B26-7B254233A9F3}"/>
              </a:ext>
            </a:extLst>
          </p:cNvPr>
          <p:cNvPicPr>
            <a:picLocks noChangeAspect="1"/>
          </p:cNvPicPr>
          <p:nvPr/>
        </p:nvPicPr>
        <p:blipFill>
          <a:blip r:embed="rId6"/>
          <a:stretch>
            <a:fillRect/>
          </a:stretch>
        </p:blipFill>
        <p:spPr>
          <a:xfrm>
            <a:off x="5791253" y="3723410"/>
            <a:ext cx="5517358" cy="2941575"/>
          </a:xfrm>
          <a:prstGeom prst="rect">
            <a:avLst/>
          </a:prstGeom>
        </p:spPr>
      </p:pic>
    </p:spTree>
    <p:extLst>
      <p:ext uri="{BB962C8B-B14F-4D97-AF65-F5344CB8AC3E}">
        <p14:creationId xmlns:p14="http://schemas.microsoft.com/office/powerpoint/2010/main" val="29283656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B12D9-7743-8E75-BF87-F74CE415798D}"/>
            </a:ext>
          </a:extLst>
        </p:cNvPr>
        <p:cNvGrpSpPr/>
        <p:nvPr/>
      </p:nvGrpSpPr>
      <p:grpSpPr>
        <a:xfrm>
          <a:off x="0" y="0"/>
          <a:ext cx="0" cy="0"/>
          <a:chOff x="0" y="0"/>
          <a:chExt cx="0" cy="0"/>
        </a:xfrm>
      </p:grpSpPr>
    </p:spTree>
    <p:extLst>
      <p:ext uri="{BB962C8B-B14F-4D97-AF65-F5344CB8AC3E}">
        <p14:creationId xmlns:p14="http://schemas.microsoft.com/office/powerpoint/2010/main" val="23174730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C3C42-195E-1AA6-666E-9DDDDC7291C4}"/>
            </a:ext>
          </a:extLst>
        </p:cNvPr>
        <p:cNvGrpSpPr/>
        <p:nvPr/>
      </p:nvGrpSpPr>
      <p:grpSpPr>
        <a:xfrm>
          <a:off x="0" y="0"/>
          <a:ext cx="0" cy="0"/>
          <a:chOff x="0" y="0"/>
          <a:chExt cx="0" cy="0"/>
        </a:xfrm>
      </p:grpSpPr>
    </p:spTree>
    <p:extLst>
      <p:ext uri="{BB962C8B-B14F-4D97-AF65-F5344CB8AC3E}">
        <p14:creationId xmlns:p14="http://schemas.microsoft.com/office/powerpoint/2010/main" val="520146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DCFC9-20DE-11FF-066F-212F321A7C1B}"/>
            </a:ext>
          </a:extLst>
        </p:cNvPr>
        <p:cNvGrpSpPr/>
        <p:nvPr/>
      </p:nvGrpSpPr>
      <p:grpSpPr>
        <a:xfrm>
          <a:off x="0" y="0"/>
          <a:ext cx="0" cy="0"/>
          <a:chOff x="0" y="0"/>
          <a:chExt cx="0" cy="0"/>
        </a:xfrm>
      </p:grpSpPr>
    </p:spTree>
    <p:extLst>
      <p:ext uri="{BB962C8B-B14F-4D97-AF65-F5344CB8AC3E}">
        <p14:creationId xmlns:p14="http://schemas.microsoft.com/office/powerpoint/2010/main" val="7537654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B9AB-DD08-57A9-3937-3178F40B8ABB}"/>
            </a:ext>
          </a:extLst>
        </p:cNvPr>
        <p:cNvGrpSpPr/>
        <p:nvPr/>
      </p:nvGrpSpPr>
      <p:grpSpPr>
        <a:xfrm>
          <a:off x="0" y="0"/>
          <a:ext cx="0" cy="0"/>
          <a:chOff x="0" y="0"/>
          <a:chExt cx="0" cy="0"/>
        </a:xfrm>
      </p:grpSpPr>
    </p:spTree>
    <p:extLst>
      <p:ext uri="{BB962C8B-B14F-4D97-AF65-F5344CB8AC3E}">
        <p14:creationId xmlns:p14="http://schemas.microsoft.com/office/powerpoint/2010/main" val="4082034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31B59-6FFA-DE4E-A87E-7C2F448F358F}"/>
            </a:ext>
          </a:extLst>
        </p:cNvPr>
        <p:cNvGrpSpPr/>
        <p:nvPr/>
      </p:nvGrpSpPr>
      <p:grpSpPr>
        <a:xfrm>
          <a:off x="0" y="0"/>
          <a:ext cx="0" cy="0"/>
          <a:chOff x="0" y="0"/>
          <a:chExt cx="0" cy="0"/>
        </a:xfrm>
      </p:grpSpPr>
    </p:spTree>
    <p:extLst>
      <p:ext uri="{BB962C8B-B14F-4D97-AF65-F5344CB8AC3E}">
        <p14:creationId xmlns:p14="http://schemas.microsoft.com/office/powerpoint/2010/main" val="1589381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4660-17B1-E4B5-CE8C-A6BA4F033429}"/>
            </a:ext>
          </a:extLst>
        </p:cNvPr>
        <p:cNvGrpSpPr/>
        <p:nvPr/>
      </p:nvGrpSpPr>
      <p:grpSpPr>
        <a:xfrm>
          <a:off x="0" y="0"/>
          <a:ext cx="0" cy="0"/>
          <a:chOff x="0" y="0"/>
          <a:chExt cx="0" cy="0"/>
        </a:xfrm>
      </p:grpSpPr>
    </p:spTree>
    <p:extLst>
      <p:ext uri="{BB962C8B-B14F-4D97-AF65-F5344CB8AC3E}">
        <p14:creationId xmlns:p14="http://schemas.microsoft.com/office/powerpoint/2010/main" val="2030845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92DC-5F54-1150-3E2B-D0217D6B462B}"/>
            </a:ext>
          </a:extLst>
        </p:cNvPr>
        <p:cNvGrpSpPr/>
        <p:nvPr/>
      </p:nvGrpSpPr>
      <p:grpSpPr>
        <a:xfrm>
          <a:off x="0" y="0"/>
          <a:ext cx="0" cy="0"/>
          <a:chOff x="0" y="0"/>
          <a:chExt cx="0" cy="0"/>
        </a:xfrm>
      </p:grpSpPr>
    </p:spTree>
    <p:extLst>
      <p:ext uri="{BB962C8B-B14F-4D97-AF65-F5344CB8AC3E}">
        <p14:creationId xmlns:p14="http://schemas.microsoft.com/office/powerpoint/2010/main" val="939417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9C64-8DDE-13EF-04ED-E030FEAF9144}"/>
            </a:ext>
          </a:extLst>
        </p:cNvPr>
        <p:cNvGrpSpPr/>
        <p:nvPr/>
      </p:nvGrpSpPr>
      <p:grpSpPr>
        <a:xfrm>
          <a:off x="0" y="0"/>
          <a:ext cx="0" cy="0"/>
          <a:chOff x="0" y="0"/>
          <a:chExt cx="0" cy="0"/>
        </a:xfrm>
      </p:grpSpPr>
    </p:spTree>
    <p:extLst>
      <p:ext uri="{BB962C8B-B14F-4D97-AF65-F5344CB8AC3E}">
        <p14:creationId xmlns:p14="http://schemas.microsoft.com/office/powerpoint/2010/main" val="519649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08D3A-A235-1877-D051-FCC3A9ADADB6}"/>
            </a:ext>
          </a:extLst>
        </p:cNvPr>
        <p:cNvGrpSpPr/>
        <p:nvPr/>
      </p:nvGrpSpPr>
      <p:grpSpPr>
        <a:xfrm>
          <a:off x="0" y="0"/>
          <a:ext cx="0" cy="0"/>
          <a:chOff x="0" y="0"/>
          <a:chExt cx="0" cy="0"/>
        </a:xfrm>
      </p:grpSpPr>
    </p:spTree>
    <p:extLst>
      <p:ext uri="{BB962C8B-B14F-4D97-AF65-F5344CB8AC3E}">
        <p14:creationId xmlns:p14="http://schemas.microsoft.com/office/powerpoint/2010/main" val="1897634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26905-7CCD-FCB2-1A7E-E8BB36BCA071}"/>
            </a:ext>
          </a:extLst>
        </p:cNvPr>
        <p:cNvGrpSpPr/>
        <p:nvPr/>
      </p:nvGrpSpPr>
      <p:grpSpPr>
        <a:xfrm>
          <a:off x="0" y="0"/>
          <a:ext cx="0" cy="0"/>
          <a:chOff x="0" y="0"/>
          <a:chExt cx="0" cy="0"/>
        </a:xfrm>
      </p:grpSpPr>
    </p:spTree>
    <p:extLst>
      <p:ext uri="{BB962C8B-B14F-4D97-AF65-F5344CB8AC3E}">
        <p14:creationId xmlns:p14="http://schemas.microsoft.com/office/powerpoint/2010/main" val="165425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A10F-2D85-0FDB-FDC3-AC4C4EFA20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E0927E-8058-C3E0-CC6F-EB702993D8D5}"/>
              </a:ext>
            </a:extLst>
          </p:cNvPr>
          <p:cNvPicPr>
            <a:picLocks noChangeAspect="1"/>
          </p:cNvPicPr>
          <p:nvPr/>
        </p:nvPicPr>
        <p:blipFill>
          <a:blip r:embed="rId2"/>
          <a:stretch>
            <a:fillRect/>
          </a:stretch>
        </p:blipFill>
        <p:spPr>
          <a:xfrm>
            <a:off x="0" y="0"/>
            <a:ext cx="5342083" cy="1760373"/>
          </a:xfrm>
          <a:prstGeom prst="rect">
            <a:avLst/>
          </a:prstGeom>
        </p:spPr>
      </p:pic>
      <p:pic>
        <p:nvPicPr>
          <p:cNvPr id="5" name="Picture 4">
            <a:extLst>
              <a:ext uri="{FF2B5EF4-FFF2-40B4-BE49-F238E27FC236}">
                <a16:creationId xmlns:a16="http://schemas.microsoft.com/office/drawing/2014/main" id="{4E15AADB-C1A7-F3B9-657B-83E7F3528F4A}"/>
              </a:ext>
            </a:extLst>
          </p:cNvPr>
          <p:cNvPicPr>
            <a:picLocks noChangeAspect="1"/>
          </p:cNvPicPr>
          <p:nvPr/>
        </p:nvPicPr>
        <p:blipFill>
          <a:blip r:embed="rId3"/>
          <a:stretch>
            <a:fillRect/>
          </a:stretch>
        </p:blipFill>
        <p:spPr>
          <a:xfrm>
            <a:off x="-1001452" y="1717866"/>
            <a:ext cx="5776461" cy="2735817"/>
          </a:xfrm>
          <a:prstGeom prst="rect">
            <a:avLst/>
          </a:prstGeom>
        </p:spPr>
      </p:pic>
      <p:pic>
        <p:nvPicPr>
          <p:cNvPr id="7" name="Picture 6">
            <a:extLst>
              <a:ext uri="{FF2B5EF4-FFF2-40B4-BE49-F238E27FC236}">
                <a16:creationId xmlns:a16="http://schemas.microsoft.com/office/drawing/2014/main" id="{53701763-8CD3-B8CB-BE02-B28D36D44D82}"/>
              </a:ext>
            </a:extLst>
          </p:cNvPr>
          <p:cNvPicPr>
            <a:picLocks noChangeAspect="1"/>
          </p:cNvPicPr>
          <p:nvPr/>
        </p:nvPicPr>
        <p:blipFill>
          <a:blip r:embed="rId4"/>
          <a:stretch>
            <a:fillRect/>
          </a:stretch>
        </p:blipFill>
        <p:spPr>
          <a:xfrm>
            <a:off x="4063142" y="151821"/>
            <a:ext cx="5921253" cy="3132091"/>
          </a:xfrm>
          <a:prstGeom prst="rect">
            <a:avLst/>
          </a:prstGeom>
        </p:spPr>
      </p:pic>
      <p:pic>
        <p:nvPicPr>
          <p:cNvPr id="9" name="Picture 8">
            <a:extLst>
              <a:ext uri="{FF2B5EF4-FFF2-40B4-BE49-F238E27FC236}">
                <a16:creationId xmlns:a16="http://schemas.microsoft.com/office/drawing/2014/main" id="{3D65F8A6-F9A4-0B7D-001C-F884B793711D}"/>
              </a:ext>
            </a:extLst>
          </p:cNvPr>
          <p:cNvPicPr>
            <a:picLocks noChangeAspect="1"/>
          </p:cNvPicPr>
          <p:nvPr/>
        </p:nvPicPr>
        <p:blipFill>
          <a:blip r:embed="rId5"/>
          <a:stretch>
            <a:fillRect/>
          </a:stretch>
        </p:blipFill>
        <p:spPr>
          <a:xfrm>
            <a:off x="1656586" y="4129804"/>
            <a:ext cx="5723116" cy="2728196"/>
          </a:xfrm>
          <a:prstGeom prst="rect">
            <a:avLst/>
          </a:prstGeom>
        </p:spPr>
      </p:pic>
    </p:spTree>
    <p:extLst>
      <p:ext uri="{BB962C8B-B14F-4D97-AF65-F5344CB8AC3E}">
        <p14:creationId xmlns:p14="http://schemas.microsoft.com/office/powerpoint/2010/main" val="1327046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F266-AAFE-19DB-00DC-19E75491FCA9}"/>
            </a:ext>
          </a:extLst>
        </p:cNvPr>
        <p:cNvGrpSpPr/>
        <p:nvPr/>
      </p:nvGrpSpPr>
      <p:grpSpPr>
        <a:xfrm>
          <a:off x="0" y="0"/>
          <a:ext cx="0" cy="0"/>
          <a:chOff x="0" y="0"/>
          <a:chExt cx="0" cy="0"/>
        </a:xfrm>
      </p:grpSpPr>
    </p:spTree>
    <p:extLst>
      <p:ext uri="{BB962C8B-B14F-4D97-AF65-F5344CB8AC3E}">
        <p14:creationId xmlns:p14="http://schemas.microsoft.com/office/powerpoint/2010/main" val="7932197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0D1BF-A172-3FF0-903F-2AD081E8C22D}"/>
            </a:ext>
          </a:extLst>
        </p:cNvPr>
        <p:cNvGrpSpPr/>
        <p:nvPr/>
      </p:nvGrpSpPr>
      <p:grpSpPr>
        <a:xfrm>
          <a:off x="0" y="0"/>
          <a:ext cx="0" cy="0"/>
          <a:chOff x="0" y="0"/>
          <a:chExt cx="0" cy="0"/>
        </a:xfrm>
      </p:grpSpPr>
    </p:spTree>
    <p:extLst>
      <p:ext uri="{BB962C8B-B14F-4D97-AF65-F5344CB8AC3E}">
        <p14:creationId xmlns:p14="http://schemas.microsoft.com/office/powerpoint/2010/main" val="345403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70E42-E71B-A766-657B-A4466062A4CE}"/>
            </a:ext>
          </a:extLst>
        </p:cNvPr>
        <p:cNvGrpSpPr/>
        <p:nvPr/>
      </p:nvGrpSpPr>
      <p:grpSpPr>
        <a:xfrm>
          <a:off x="0" y="0"/>
          <a:ext cx="0" cy="0"/>
          <a:chOff x="0" y="0"/>
          <a:chExt cx="0" cy="0"/>
        </a:xfrm>
      </p:grpSpPr>
    </p:spTree>
    <p:extLst>
      <p:ext uri="{BB962C8B-B14F-4D97-AF65-F5344CB8AC3E}">
        <p14:creationId xmlns:p14="http://schemas.microsoft.com/office/powerpoint/2010/main" val="10158201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E7962-935A-C6CA-3B98-1DCA176402AB}"/>
            </a:ext>
          </a:extLst>
        </p:cNvPr>
        <p:cNvGrpSpPr/>
        <p:nvPr/>
      </p:nvGrpSpPr>
      <p:grpSpPr>
        <a:xfrm>
          <a:off x="0" y="0"/>
          <a:ext cx="0" cy="0"/>
          <a:chOff x="0" y="0"/>
          <a:chExt cx="0" cy="0"/>
        </a:xfrm>
      </p:grpSpPr>
    </p:spTree>
    <p:extLst>
      <p:ext uri="{BB962C8B-B14F-4D97-AF65-F5344CB8AC3E}">
        <p14:creationId xmlns:p14="http://schemas.microsoft.com/office/powerpoint/2010/main" val="18148183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C3D3E-7A80-5937-D445-0BC611F6D275}"/>
            </a:ext>
          </a:extLst>
        </p:cNvPr>
        <p:cNvGrpSpPr/>
        <p:nvPr/>
      </p:nvGrpSpPr>
      <p:grpSpPr>
        <a:xfrm>
          <a:off x="0" y="0"/>
          <a:ext cx="0" cy="0"/>
          <a:chOff x="0" y="0"/>
          <a:chExt cx="0" cy="0"/>
        </a:xfrm>
      </p:grpSpPr>
    </p:spTree>
    <p:extLst>
      <p:ext uri="{BB962C8B-B14F-4D97-AF65-F5344CB8AC3E}">
        <p14:creationId xmlns:p14="http://schemas.microsoft.com/office/powerpoint/2010/main" val="23590527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39288-3934-3EE8-8DA0-8B55FB44D752}"/>
            </a:ext>
          </a:extLst>
        </p:cNvPr>
        <p:cNvGrpSpPr/>
        <p:nvPr/>
      </p:nvGrpSpPr>
      <p:grpSpPr>
        <a:xfrm>
          <a:off x="0" y="0"/>
          <a:ext cx="0" cy="0"/>
          <a:chOff x="0" y="0"/>
          <a:chExt cx="0" cy="0"/>
        </a:xfrm>
      </p:grpSpPr>
    </p:spTree>
    <p:extLst>
      <p:ext uri="{BB962C8B-B14F-4D97-AF65-F5344CB8AC3E}">
        <p14:creationId xmlns:p14="http://schemas.microsoft.com/office/powerpoint/2010/main" val="2903561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4358-7458-9EBA-410C-00B1A20E7B47}"/>
            </a:ext>
          </a:extLst>
        </p:cNvPr>
        <p:cNvGrpSpPr/>
        <p:nvPr/>
      </p:nvGrpSpPr>
      <p:grpSpPr>
        <a:xfrm>
          <a:off x="0" y="0"/>
          <a:ext cx="0" cy="0"/>
          <a:chOff x="0" y="0"/>
          <a:chExt cx="0" cy="0"/>
        </a:xfrm>
      </p:grpSpPr>
    </p:spTree>
    <p:extLst>
      <p:ext uri="{BB962C8B-B14F-4D97-AF65-F5344CB8AC3E}">
        <p14:creationId xmlns:p14="http://schemas.microsoft.com/office/powerpoint/2010/main" val="18827607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474C8-E1F0-54A0-7DB7-A4F186252A1E}"/>
            </a:ext>
          </a:extLst>
        </p:cNvPr>
        <p:cNvGrpSpPr/>
        <p:nvPr/>
      </p:nvGrpSpPr>
      <p:grpSpPr>
        <a:xfrm>
          <a:off x="0" y="0"/>
          <a:ext cx="0" cy="0"/>
          <a:chOff x="0" y="0"/>
          <a:chExt cx="0" cy="0"/>
        </a:xfrm>
      </p:grpSpPr>
    </p:spTree>
    <p:extLst>
      <p:ext uri="{BB962C8B-B14F-4D97-AF65-F5344CB8AC3E}">
        <p14:creationId xmlns:p14="http://schemas.microsoft.com/office/powerpoint/2010/main" val="22274136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BA5F-0737-1C9E-B34A-C8D0C6CC18C7}"/>
            </a:ext>
          </a:extLst>
        </p:cNvPr>
        <p:cNvGrpSpPr/>
        <p:nvPr/>
      </p:nvGrpSpPr>
      <p:grpSpPr>
        <a:xfrm>
          <a:off x="0" y="0"/>
          <a:ext cx="0" cy="0"/>
          <a:chOff x="0" y="0"/>
          <a:chExt cx="0" cy="0"/>
        </a:xfrm>
      </p:grpSpPr>
    </p:spTree>
    <p:extLst>
      <p:ext uri="{BB962C8B-B14F-4D97-AF65-F5344CB8AC3E}">
        <p14:creationId xmlns:p14="http://schemas.microsoft.com/office/powerpoint/2010/main" val="753626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D7587-E788-2173-9FCE-ABF5926BAC41}"/>
            </a:ext>
          </a:extLst>
        </p:cNvPr>
        <p:cNvGrpSpPr/>
        <p:nvPr/>
      </p:nvGrpSpPr>
      <p:grpSpPr>
        <a:xfrm>
          <a:off x="0" y="0"/>
          <a:ext cx="0" cy="0"/>
          <a:chOff x="0" y="0"/>
          <a:chExt cx="0" cy="0"/>
        </a:xfrm>
      </p:grpSpPr>
    </p:spTree>
    <p:extLst>
      <p:ext uri="{BB962C8B-B14F-4D97-AF65-F5344CB8AC3E}">
        <p14:creationId xmlns:p14="http://schemas.microsoft.com/office/powerpoint/2010/main" val="1728660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F776-5122-9D9C-1832-6BA7A87257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A1D6CE-E4C5-31F8-B0D9-FBBAC6C49E7B}"/>
              </a:ext>
            </a:extLst>
          </p:cNvPr>
          <p:cNvPicPr>
            <a:picLocks noChangeAspect="1"/>
          </p:cNvPicPr>
          <p:nvPr/>
        </p:nvPicPr>
        <p:blipFill>
          <a:blip r:embed="rId2"/>
          <a:stretch>
            <a:fillRect/>
          </a:stretch>
        </p:blipFill>
        <p:spPr>
          <a:xfrm>
            <a:off x="164233" y="0"/>
            <a:ext cx="4572396" cy="3139712"/>
          </a:xfrm>
          <a:prstGeom prst="rect">
            <a:avLst/>
          </a:prstGeom>
        </p:spPr>
      </p:pic>
      <p:pic>
        <p:nvPicPr>
          <p:cNvPr id="5" name="Picture 4">
            <a:extLst>
              <a:ext uri="{FF2B5EF4-FFF2-40B4-BE49-F238E27FC236}">
                <a16:creationId xmlns:a16="http://schemas.microsoft.com/office/drawing/2014/main" id="{C503C959-7C15-0FF0-20DE-5DB06E671125}"/>
              </a:ext>
            </a:extLst>
          </p:cNvPr>
          <p:cNvPicPr>
            <a:picLocks noChangeAspect="1"/>
          </p:cNvPicPr>
          <p:nvPr/>
        </p:nvPicPr>
        <p:blipFill>
          <a:blip r:embed="rId3"/>
          <a:stretch>
            <a:fillRect/>
          </a:stretch>
        </p:blipFill>
        <p:spPr>
          <a:xfrm>
            <a:off x="4521259" y="396274"/>
            <a:ext cx="4785775" cy="2743438"/>
          </a:xfrm>
          <a:prstGeom prst="rect">
            <a:avLst/>
          </a:prstGeom>
        </p:spPr>
      </p:pic>
      <p:pic>
        <p:nvPicPr>
          <p:cNvPr id="7" name="Picture 6">
            <a:extLst>
              <a:ext uri="{FF2B5EF4-FFF2-40B4-BE49-F238E27FC236}">
                <a16:creationId xmlns:a16="http://schemas.microsoft.com/office/drawing/2014/main" id="{02E75D02-1F0E-51C4-5E0D-A18A5001D066}"/>
              </a:ext>
            </a:extLst>
          </p:cNvPr>
          <p:cNvPicPr>
            <a:picLocks noChangeAspect="1"/>
          </p:cNvPicPr>
          <p:nvPr/>
        </p:nvPicPr>
        <p:blipFill>
          <a:blip r:embed="rId4"/>
          <a:stretch>
            <a:fillRect/>
          </a:stretch>
        </p:blipFill>
        <p:spPr>
          <a:xfrm>
            <a:off x="310040" y="3429000"/>
            <a:ext cx="4016088" cy="2933954"/>
          </a:xfrm>
          <a:prstGeom prst="rect">
            <a:avLst/>
          </a:prstGeom>
        </p:spPr>
      </p:pic>
    </p:spTree>
    <p:extLst>
      <p:ext uri="{BB962C8B-B14F-4D97-AF65-F5344CB8AC3E}">
        <p14:creationId xmlns:p14="http://schemas.microsoft.com/office/powerpoint/2010/main" val="816851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10DC-3F44-09D6-0EF4-E117C7AFB14D}"/>
            </a:ext>
          </a:extLst>
        </p:cNvPr>
        <p:cNvGrpSpPr/>
        <p:nvPr/>
      </p:nvGrpSpPr>
      <p:grpSpPr>
        <a:xfrm>
          <a:off x="0" y="0"/>
          <a:ext cx="0" cy="0"/>
          <a:chOff x="0" y="0"/>
          <a:chExt cx="0" cy="0"/>
        </a:xfrm>
      </p:grpSpPr>
    </p:spTree>
    <p:extLst>
      <p:ext uri="{BB962C8B-B14F-4D97-AF65-F5344CB8AC3E}">
        <p14:creationId xmlns:p14="http://schemas.microsoft.com/office/powerpoint/2010/main" val="20082233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9AB0F-A5F4-4582-FC01-5E689CFFF87F}"/>
            </a:ext>
          </a:extLst>
        </p:cNvPr>
        <p:cNvGrpSpPr/>
        <p:nvPr/>
      </p:nvGrpSpPr>
      <p:grpSpPr>
        <a:xfrm>
          <a:off x="0" y="0"/>
          <a:ext cx="0" cy="0"/>
          <a:chOff x="0" y="0"/>
          <a:chExt cx="0" cy="0"/>
        </a:xfrm>
      </p:grpSpPr>
    </p:spTree>
    <p:extLst>
      <p:ext uri="{BB962C8B-B14F-4D97-AF65-F5344CB8AC3E}">
        <p14:creationId xmlns:p14="http://schemas.microsoft.com/office/powerpoint/2010/main" val="25299871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4FF4-E87B-CEE7-4340-4A8CF2BFB654}"/>
            </a:ext>
          </a:extLst>
        </p:cNvPr>
        <p:cNvGrpSpPr/>
        <p:nvPr/>
      </p:nvGrpSpPr>
      <p:grpSpPr>
        <a:xfrm>
          <a:off x="0" y="0"/>
          <a:ext cx="0" cy="0"/>
          <a:chOff x="0" y="0"/>
          <a:chExt cx="0" cy="0"/>
        </a:xfrm>
      </p:grpSpPr>
    </p:spTree>
    <p:extLst>
      <p:ext uri="{BB962C8B-B14F-4D97-AF65-F5344CB8AC3E}">
        <p14:creationId xmlns:p14="http://schemas.microsoft.com/office/powerpoint/2010/main" val="119127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30E2-575B-DE05-1E7C-0285A3ECC8D1}"/>
            </a:ext>
          </a:extLst>
        </p:cNvPr>
        <p:cNvGrpSpPr/>
        <p:nvPr/>
      </p:nvGrpSpPr>
      <p:grpSpPr>
        <a:xfrm>
          <a:off x="0" y="0"/>
          <a:ext cx="0" cy="0"/>
          <a:chOff x="0" y="0"/>
          <a:chExt cx="0" cy="0"/>
        </a:xfrm>
      </p:grpSpPr>
    </p:spTree>
    <p:extLst>
      <p:ext uri="{BB962C8B-B14F-4D97-AF65-F5344CB8AC3E}">
        <p14:creationId xmlns:p14="http://schemas.microsoft.com/office/powerpoint/2010/main" val="20203731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C7C7E-2D31-F5DA-2FCC-908AF031C200}"/>
            </a:ext>
          </a:extLst>
        </p:cNvPr>
        <p:cNvGrpSpPr/>
        <p:nvPr/>
      </p:nvGrpSpPr>
      <p:grpSpPr>
        <a:xfrm>
          <a:off x="0" y="0"/>
          <a:ext cx="0" cy="0"/>
          <a:chOff x="0" y="0"/>
          <a:chExt cx="0" cy="0"/>
        </a:xfrm>
      </p:grpSpPr>
    </p:spTree>
    <p:extLst>
      <p:ext uri="{BB962C8B-B14F-4D97-AF65-F5344CB8AC3E}">
        <p14:creationId xmlns:p14="http://schemas.microsoft.com/office/powerpoint/2010/main" val="40490989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CCDD-1A76-AF1A-CCB5-9A78AF6F8424}"/>
            </a:ext>
          </a:extLst>
        </p:cNvPr>
        <p:cNvGrpSpPr/>
        <p:nvPr/>
      </p:nvGrpSpPr>
      <p:grpSpPr>
        <a:xfrm>
          <a:off x="0" y="0"/>
          <a:ext cx="0" cy="0"/>
          <a:chOff x="0" y="0"/>
          <a:chExt cx="0" cy="0"/>
        </a:xfrm>
      </p:grpSpPr>
    </p:spTree>
    <p:extLst>
      <p:ext uri="{BB962C8B-B14F-4D97-AF65-F5344CB8AC3E}">
        <p14:creationId xmlns:p14="http://schemas.microsoft.com/office/powerpoint/2010/main" val="39098925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D685A-5937-3C52-2F3B-74955B1FF06D}"/>
            </a:ext>
          </a:extLst>
        </p:cNvPr>
        <p:cNvGrpSpPr/>
        <p:nvPr/>
      </p:nvGrpSpPr>
      <p:grpSpPr>
        <a:xfrm>
          <a:off x="0" y="0"/>
          <a:ext cx="0" cy="0"/>
          <a:chOff x="0" y="0"/>
          <a:chExt cx="0" cy="0"/>
        </a:xfrm>
      </p:grpSpPr>
    </p:spTree>
    <p:extLst>
      <p:ext uri="{BB962C8B-B14F-4D97-AF65-F5344CB8AC3E}">
        <p14:creationId xmlns:p14="http://schemas.microsoft.com/office/powerpoint/2010/main" val="2945056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A74E-5113-4DFD-160C-4238D2609F56}"/>
            </a:ext>
          </a:extLst>
        </p:cNvPr>
        <p:cNvGrpSpPr/>
        <p:nvPr/>
      </p:nvGrpSpPr>
      <p:grpSpPr>
        <a:xfrm>
          <a:off x="0" y="0"/>
          <a:ext cx="0" cy="0"/>
          <a:chOff x="0" y="0"/>
          <a:chExt cx="0" cy="0"/>
        </a:xfrm>
      </p:grpSpPr>
    </p:spTree>
    <p:extLst>
      <p:ext uri="{BB962C8B-B14F-4D97-AF65-F5344CB8AC3E}">
        <p14:creationId xmlns:p14="http://schemas.microsoft.com/office/powerpoint/2010/main" val="9688610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1383-6B34-E468-1316-F7BB6A02D075}"/>
            </a:ext>
          </a:extLst>
        </p:cNvPr>
        <p:cNvGrpSpPr/>
        <p:nvPr/>
      </p:nvGrpSpPr>
      <p:grpSpPr>
        <a:xfrm>
          <a:off x="0" y="0"/>
          <a:ext cx="0" cy="0"/>
          <a:chOff x="0" y="0"/>
          <a:chExt cx="0" cy="0"/>
        </a:xfrm>
      </p:grpSpPr>
    </p:spTree>
    <p:extLst>
      <p:ext uri="{BB962C8B-B14F-4D97-AF65-F5344CB8AC3E}">
        <p14:creationId xmlns:p14="http://schemas.microsoft.com/office/powerpoint/2010/main" val="1210075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2D463-FC14-8CA8-6D2C-26A46C3531EB}"/>
            </a:ext>
          </a:extLst>
        </p:cNvPr>
        <p:cNvGrpSpPr/>
        <p:nvPr/>
      </p:nvGrpSpPr>
      <p:grpSpPr>
        <a:xfrm>
          <a:off x="0" y="0"/>
          <a:ext cx="0" cy="0"/>
          <a:chOff x="0" y="0"/>
          <a:chExt cx="0" cy="0"/>
        </a:xfrm>
      </p:grpSpPr>
    </p:spTree>
    <p:extLst>
      <p:ext uri="{BB962C8B-B14F-4D97-AF65-F5344CB8AC3E}">
        <p14:creationId xmlns:p14="http://schemas.microsoft.com/office/powerpoint/2010/main" val="3926847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677</TotalTime>
  <Words>219</Words>
  <Application>Microsoft Office PowerPoint</Application>
  <PresentationFormat>A4 Paper (210x297 mm)</PresentationFormat>
  <Paragraphs>56</Paragraphs>
  <Slides>106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106</vt:i4>
      </vt:variant>
    </vt:vector>
  </HeadingPairs>
  <TitlesOfParts>
    <vt:vector size="110"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umalavanya7@gmail.com</dc:creator>
  <cp:lastModifiedBy>umalavanya7@gmail.com</cp:lastModifiedBy>
  <cp:revision>65</cp:revision>
  <dcterms:created xsi:type="dcterms:W3CDTF">2026-02-06T21:19:28Z</dcterms:created>
  <dcterms:modified xsi:type="dcterms:W3CDTF">2026-02-17T04:41:24Z</dcterms:modified>
</cp:coreProperties>
</file>